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theme/theme2.xml" ContentType="application/vnd.openxmlformats-officedocument.theme+xml"/>
  <Override PartName="/ppt/diagrams/drawing2.xml" ContentType="application/vnd.ms-office.drawingml.diagramDrawing+xml"/>
  <Override PartName="/ppt/slides/slide2.xml" ContentType="application/vnd.openxmlformats-officedocument.presentationml.slide+xml"/>
  <Override PartName="/ppt/diagrams/colors1.xml" ContentType="application/vnd.openxmlformats-officedocument.drawingml.diagramColors+xml"/>
  <Override PartName="/ppt/notesSlides/notesSlide11.xml" ContentType="application/vnd.openxmlformats-officedocument.presentationml.notesSlide+xml"/>
  <Override PartName="/ppt/notesSlides/notesSlide9.xml" ContentType="application/vnd.openxmlformats-officedocument.presentationml.notesSlide+xml"/>
  <Override PartName="/docProps/app.xml" ContentType="application/vnd.openxmlformats-officedocument.extended-properties+xml"/>
  <Override PartName="/ppt/diagrams/layout1.xml" ContentType="application/vnd.openxmlformats-officedocument.drawingml.diagramLayout+xml"/>
  <Override PartName="/ppt/slides/slide11.xml" ContentType="application/vnd.openxmlformats-officedocument.presentationml.slide+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7.xml" ContentType="application/vnd.openxmlformats-officedocument.presentationml.slideLayout+xml"/>
  <Override PartName="/ppt/diagrams/layout2.xml" ContentType="application/vnd.openxmlformats-officedocument.drawingml.diagram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diagrams/data1.xml" ContentType="application/vnd.openxmlformats-officedocument.drawingml.diagramData+xml"/>
  <Override PartName="/ppt/notesSlides/notesSlide4.xml" ContentType="application/vnd.openxmlformats-officedocument.presentationml.notesSlide+xml"/>
  <Override PartName="/ppt/slideLayouts/slideLayout18.xml" ContentType="application/vnd.openxmlformats-officedocument.presentationml.slideLayout+xml"/>
  <Override PartName="/ppt/notesSlides/notesSlide6.xml" ContentType="application/vnd.openxmlformats-officedocument.presentationml.notes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diagrams/quickStyle1.xml" ContentType="application/vnd.openxmlformats-officedocument.drawingml.diagramStyle+xml"/>
  <Override PartName="/ppt/theme/theme1.xml" ContentType="application/vnd.openxmlformats-officedocument.theme+xml"/>
  <Override PartName="/ppt/slideLayouts/slideLayout6.xml" ContentType="application/vnd.openxmlformats-officedocument.presentationml.slideLayout+xml"/>
  <Override PartName="/ppt/diagrams/quickStyle2.xml" ContentType="application/vnd.openxmlformats-officedocument.drawingml.diagramStyl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slides/slide8.xml" ContentType="application/vnd.openxmlformats-officedocument.presentationml.slide+xml"/>
  <Default Extension="bin" ContentType="application/vnd.openxmlformats-officedocument.presentationml.printerSettings"/>
  <Override PartName="/ppt/slideLayouts/slideLayout15.xml" ContentType="application/vnd.openxmlformats-officedocument.presentationml.slideLayout+xml"/>
  <Override PartName="/ppt/notesSlides/notesSlide10.xml" ContentType="application/vnd.openxmlformats-officedocument.presentationml.notesSlide+xml"/>
  <Override PartName="/ppt/slides/slide9.xml" ContentType="application/vnd.openxmlformats-officedocument.presentationml.slide+xml"/>
  <Override PartName="/ppt/diagrams/drawing1.xml" ContentType="application/vnd.ms-office.drawingml.diagramDrawing+xml"/>
  <Default Extension="rels" ContentType="application/vnd.openxmlformats-package.relationships+xml"/>
  <Override PartName="/ppt/slideLayouts/slideLayout19.xml" ContentType="application/vnd.openxmlformats-officedocument.presentationml.slideLayout+xml"/>
  <Override PartName="/ppt/diagrams/colors2.xml" ContentType="application/vnd.openxmlformats-officedocument.drawingml.diagramColors+xml"/>
  <Override PartName="/ppt/slides/slide6.xml" ContentType="application/vnd.openxmlformats-officedocument.presentationml.slide+xml"/>
  <Default Extension="gif" ContentType="image/gif"/>
  <Override PartName="/ppt/slideLayouts/slideLayout12.xml" ContentType="application/vnd.openxmlformats-officedocument.presentationml.slideLayout+xml"/>
  <Override PartName="/ppt/slides/slide12.xml" ContentType="application/vnd.openxmlformats-officedocument.presentationml.slide+xml"/>
  <Override PartName="/ppt/diagrams/data2.xml" ContentType="application/vnd.openxmlformats-officedocument.drawingml.diagramData+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01" r:id="rId1"/>
  </p:sldMasterIdLst>
  <p:notesMasterIdLst>
    <p:notesMasterId r:id="rId14"/>
  </p:notesMasterIdLst>
  <p:sldIdLst>
    <p:sldId id="273" r:id="rId2"/>
    <p:sldId id="261" r:id="rId3"/>
    <p:sldId id="272" r:id="rId4"/>
    <p:sldId id="264" r:id="rId5"/>
    <p:sldId id="269" r:id="rId6"/>
    <p:sldId id="257" r:id="rId7"/>
    <p:sldId id="258" r:id="rId8"/>
    <p:sldId id="259" r:id="rId9"/>
    <p:sldId id="260" r:id="rId10"/>
    <p:sldId id="266" r:id="rId11"/>
    <p:sldId id="262" r:id="rId12"/>
    <p:sldId id="267"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3996" autoAdjust="0"/>
  </p:normalViewPr>
  <p:slideViewPr>
    <p:cSldViewPr snapToGrid="0" snapToObjects="1">
      <p:cViewPr varScale="1">
        <p:scale>
          <a:sx n="88" d="100"/>
          <a:sy n="88" d="100"/>
        </p:scale>
        <p:origin x="-928"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4" Type="http://schemas.openxmlformats.org/officeDocument/2006/relationships/notesMaster" Target="notesMasters/notesMaster1.xml"/><Relationship Id="rId4" Type="http://schemas.openxmlformats.org/officeDocument/2006/relationships/slide" Target="slides/slide3.xml"/><Relationship Id="rId7" Type="http://schemas.openxmlformats.org/officeDocument/2006/relationships/slide" Target="slides/slide6.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16" Type="http://schemas.openxmlformats.org/officeDocument/2006/relationships/presProps" Target="presProp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printerSettings" Target="printerSettings/printerSettings1.bin"/><Relationship Id="rId12" Type="http://schemas.openxmlformats.org/officeDocument/2006/relationships/slide" Target="slides/slide11.xml"/><Relationship Id="rId17" Type="http://schemas.openxmlformats.org/officeDocument/2006/relationships/viewProps" Target="viewProps.xml"/><Relationship Id="rId19" Type="http://schemas.openxmlformats.org/officeDocument/2006/relationships/tableStyles" Target="tableStyles.xml"/><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 Id="rId1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3D2A2B-929F-3A48-BB2C-66B286198D94}" type="doc">
      <dgm:prSet loTypeId="urn:microsoft.com/office/officeart/2005/8/layout/cycle3" loCatId="cycle" qsTypeId="urn:microsoft.com/office/officeart/2005/8/quickstyle/simple4" qsCatId="simple" csTypeId="urn:microsoft.com/office/officeart/2005/8/colors/accent1_2" csCatId="accent1" phldr="1"/>
      <dgm:spPr/>
    </dgm:pt>
    <dgm:pt modelId="{D94FCF49-3D8D-454C-BD01-05B8B6866BF7}">
      <dgm:prSet phldrT="[Text]" custT="1"/>
      <dgm:spPr/>
      <dgm:t>
        <a:bodyPr/>
        <a:lstStyle/>
        <a:p>
          <a:r>
            <a:rPr lang="en-US" sz="2850" b="1" dirty="0" smtClean="0"/>
            <a:t>Improved Outcomes</a:t>
          </a:r>
          <a:endParaRPr lang="en-US" sz="2850" b="1" dirty="0"/>
        </a:p>
      </dgm:t>
    </dgm:pt>
    <dgm:pt modelId="{678C03A9-C779-1940-8A7E-37EB7B05152D}" type="parTrans" cxnId="{0249DAE7-9B1E-BF4A-837C-134A05621B76}">
      <dgm:prSet/>
      <dgm:spPr/>
      <dgm:t>
        <a:bodyPr/>
        <a:lstStyle/>
        <a:p>
          <a:endParaRPr lang="en-US"/>
        </a:p>
      </dgm:t>
    </dgm:pt>
    <dgm:pt modelId="{55054ED3-4058-D847-8708-D9D218E1BF9C}" type="sibTrans" cxnId="{0249DAE7-9B1E-BF4A-837C-134A05621B76}">
      <dgm:prSet/>
      <dgm:spPr/>
      <dgm:t>
        <a:bodyPr/>
        <a:lstStyle/>
        <a:p>
          <a:endParaRPr lang="en-US"/>
        </a:p>
      </dgm:t>
    </dgm:pt>
    <dgm:pt modelId="{9E6E1954-D7FC-BB4E-83C3-68D12C073F91}">
      <dgm:prSet phldrT="[Text]" custT="1"/>
      <dgm:spPr/>
      <dgm:t>
        <a:bodyPr/>
        <a:lstStyle/>
        <a:p>
          <a:r>
            <a:rPr lang="en-US" sz="2850" b="1" dirty="0" smtClean="0"/>
            <a:t>Narrative</a:t>
          </a:r>
          <a:endParaRPr lang="en-US" sz="2850" b="1" dirty="0"/>
        </a:p>
      </dgm:t>
    </dgm:pt>
    <dgm:pt modelId="{F80AA7F0-4A31-5643-94B7-4062A6C700F3}" type="parTrans" cxnId="{63126F53-6BB9-EF4A-B799-88179A2A8328}">
      <dgm:prSet/>
      <dgm:spPr/>
      <dgm:t>
        <a:bodyPr/>
        <a:lstStyle/>
        <a:p>
          <a:endParaRPr lang="en-US"/>
        </a:p>
      </dgm:t>
    </dgm:pt>
    <dgm:pt modelId="{688828A9-EE27-E048-AA4D-0062A974167D}" type="sibTrans" cxnId="{63126F53-6BB9-EF4A-B799-88179A2A8328}">
      <dgm:prSet/>
      <dgm:spPr/>
      <dgm:t>
        <a:bodyPr/>
        <a:lstStyle/>
        <a:p>
          <a:endParaRPr lang="en-US"/>
        </a:p>
      </dgm:t>
    </dgm:pt>
    <dgm:pt modelId="{CC934628-4029-7149-9B93-A17668E6E3C7}">
      <dgm:prSet phldrT="[Text]" custT="1"/>
      <dgm:spPr/>
      <dgm:t>
        <a:bodyPr/>
        <a:lstStyle/>
        <a:p>
          <a:r>
            <a:rPr lang="en-US" sz="2850" b="1" dirty="0" smtClean="0"/>
            <a:t>New Media </a:t>
          </a:r>
          <a:r>
            <a:rPr lang="en-US" sz="2850" b="1" dirty="0" err="1" smtClean="0"/>
            <a:t>Literacies</a:t>
          </a:r>
          <a:endParaRPr lang="en-US" sz="2850" b="1" dirty="0"/>
        </a:p>
      </dgm:t>
    </dgm:pt>
    <dgm:pt modelId="{B511F880-6894-724D-A951-413C1F645B0A}" type="parTrans" cxnId="{14378605-74C6-B242-B523-0C6736E77F5E}">
      <dgm:prSet/>
      <dgm:spPr/>
      <dgm:t>
        <a:bodyPr/>
        <a:lstStyle/>
        <a:p>
          <a:endParaRPr lang="en-US"/>
        </a:p>
      </dgm:t>
    </dgm:pt>
    <dgm:pt modelId="{1486E428-011D-C54D-91F9-5D845981A87C}" type="sibTrans" cxnId="{14378605-74C6-B242-B523-0C6736E77F5E}">
      <dgm:prSet/>
      <dgm:spPr/>
      <dgm:t>
        <a:bodyPr/>
        <a:lstStyle/>
        <a:p>
          <a:endParaRPr lang="en-US"/>
        </a:p>
      </dgm:t>
    </dgm:pt>
    <dgm:pt modelId="{292E1A00-DBF9-D448-96DE-412E7F55F6EA}">
      <dgm:prSet custT="1"/>
      <dgm:spPr/>
      <dgm:t>
        <a:bodyPr/>
        <a:lstStyle/>
        <a:p>
          <a:r>
            <a:rPr lang="en-US" sz="2850" b="1" dirty="0" smtClean="0"/>
            <a:t>Asset Appreciation</a:t>
          </a:r>
          <a:endParaRPr lang="en-US" sz="2850" b="1" dirty="0"/>
        </a:p>
      </dgm:t>
    </dgm:pt>
    <dgm:pt modelId="{07076FF3-DC05-0449-9B9F-FFE1EBAA806C}" type="parTrans" cxnId="{E13D139E-7F1B-5C44-B2CE-8B1249B082C0}">
      <dgm:prSet/>
      <dgm:spPr/>
      <dgm:t>
        <a:bodyPr/>
        <a:lstStyle/>
        <a:p>
          <a:endParaRPr lang="en-US"/>
        </a:p>
      </dgm:t>
    </dgm:pt>
    <dgm:pt modelId="{12F2964E-9FC3-C544-A88C-773B42819E6D}" type="sibTrans" cxnId="{E13D139E-7F1B-5C44-B2CE-8B1249B082C0}">
      <dgm:prSet/>
      <dgm:spPr/>
      <dgm:t>
        <a:bodyPr/>
        <a:lstStyle/>
        <a:p>
          <a:endParaRPr lang="en-US"/>
        </a:p>
      </dgm:t>
    </dgm:pt>
    <dgm:pt modelId="{B621E531-9B8D-4942-A84B-FCADCB9619F7}">
      <dgm:prSet custT="1"/>
      <dgm:spPr/>
      <dgm:t>
        <a:bodyPr/>
        <a:lstStyle/>
        <a:p>
          <a:r>
            <a:rPr lang="en-US" sz="2850" b="1" dirty="0" smtClean="0"/>
            <a:t>Social &amp; Emotional Learning</a:t>
          </a:r>
          <a:endParaRPr lang="en-US" sz="2850" b="1" dirty="0"/>
        </a:p>
      </dgm:t>
    </dgm:pt>
    <dgm:pt modelId="{3F568FB0-19AC-4246-8860-AA03698F32B8}" type="parTrans" cxnId="{67686FC3-1882-D04C-AEFD-0E7813680FA5}">
      <dgm:prSet/>
      <dgm:spPr/>
      <dgm:t>
        <a:bodyPr/>
        <a:lstStyle/>
        <a:p>
          <a:endParaRPr lang="en-US"/>
        </a:p>
      </dgm:t>
    </dgm:pt>
    <dgm:pt modelId="{E96D232B-28A8-7240-BB19-02014D13B90D}" type="sibTrans" cxnId="{67686FC3-1882-D04C-AEFD-0E7813680FA5}">
      <dgm:prSet/>
      <dgm:spPr/>
      <dgm:t>
        <a:bodyPr/>
        <a:lstStyle/>
        <a:p>
          <a:endParaRPr lang="en-US"/>
        </a:p>
      </dgm:t>
    </dgm:pt>
    <dgm:pt modelId="{8009DFDF-08A5-A646-958C-9DEF889C736A}" type="pres">
      <dgm:prSet presAssocID="{4C3D2A2B-929F-3A48-BB2C-66B286198D94}" presName="Name0" presStyleCnt="0">
        <dgm:presLayoutVars>
          <dgm:dir/>
          <dgm:resizeHandles val="exact"/>
        </dgm:presLayoutVars>
      </dgm:prSet>
      <dgm:spPr/>
    </dgm:pt>
    <dgm:pt modelId="{B3D8F71B-E0AA-2449-9B40-4FB9AF004C7B}" type="pres">
      <dgm:prSet presAssocID="{4C3D2A2B-929F-3A48-BB2C-66B286198D94}" presName="cycle" presStyleCnt="0"/>
      <dgm:spPr/>
    </dgm:pt>
    <dgm:pt modelId="{D794F832-8134-0E41-B51A-D2C839F13B53}" type="pres">
      <dgm:prSet presAssocID="{D94FCF49-3D8D-454C-BD01-05B8B6866BF7}" presName="nodeFirstNode" presStyleLbl="node1" presStyleIdx="0" presStyleCnt="5">
        <dgm:presLayoutVars>
          <dgm:bulletEnabled val="1"/>
        </dgm:presLayoutVars>
      </dgm:prSet>
      <dgm:spPr/>
      <dgm:t>
        <a:bodyPr/>
        <a:lstStyle/>
        <a:p>
          <a:endParaRPr lang="en-US"/>
        </a:p>
      </dgm:t>
    </dgm:pt>
    <dgm:pt modelId="{D447789A-81E9-F74D-9A67-B36D2E0E5A1B}" type="pres">
      <dgm:prSet presAssocID="{55054ED3-4058-D847-8708-D9D218E1BF9C}" presName="sibTransFirstNode" presStyleLbl="bgShp" presStyleIdx="0" presStyleCnt="1"/>
      <dgm:spPr/>
      <dgm:t>
        <a:bodyPr/>
        <a:lstStyle/>
        <a:p>
          <a:endParaRPr lang="en-US"/>
        </a:p>
      </dgm:t>
    </dgm:pt>
    <dgm:pt modelId="{2D91CFF2-D67D-CD4B-B613-5CE997B71445}" type="pres">
      <dgm:prSet presAssocID="{B621E531-9B8D-4942-A84B-FCADCB9619F7}" presName="nodeFollowingNodes" presStyleLbl="node1" presStyleIdx="1" presStyleCnt="5">
        <dgm:presLayoutVars>
          <dgm:bulletEnabled val="1"/>
        </dgm:presLayoutVars>
      </dgm:prSet>
      <dgm:spPr/>
      <dgm:t>
        <a:bodyPr/>
        <a:lstStyle/>
        <a:p>
          <a:endParaRPr lang="en-US"/>
        </a:p>
      </dgm:t>
    </dgm:pt>
    <dgm:pt modelId="{B400D0C4-4EBD-3D48-A1CD-5F98DB4F98B6}" type="pres">
      <dgm:prSet presAssocID="{292E1A00-DBF9-D448-96DE-412E7F55F6EA}" presName="nodeFollowingNodes" presStyleLbl="node1" presStyleIdx="2" presStyleCnt="5">
        <dgm:presLayoutVars>
          <dgm:bulletEnabled val="1"/>
        </dgm:presLayoutVars>
      </dgm:prSet>
      <dgm:spPr/>
      <dgm:t>
        <a:bodyPr/>
        <a:lstStyle/>
        <a:p>
          <a:endParaRPr lang="en-US"/>
        </a:p>
      </dgm:t>
    </dgm:pt>
    <dgm:pt modelId="{8E45AB91-4CC7-8141-9198-FCD42B4ED57E}" type="pres">
      <dgm:prSet presAssocID="{9E6E1954-D7FC-BB4E-83C3-68D12C073F91}" presName="nodeFollowingNodes" presStyleLbl="node1" presStyleIdx="3" presStyleCnt="5">
        <dgm:presLayoutVars>
          <dgm:bulletEnabled val="1"/>
        </dgm:presLayoutVars>
      </dgm:prSet>
      <dgm:spPr/>
      <dgm:t>
        <a:bodyPr/>
        <a:lstStyle/>
        <a:p>
          <a:endParaRPr lang="en-US"/>
        </a:p>
      </dgm:t>
    </dgm:pt>
    <dgm:pt modelId="{0292E0AB-5922-7744-A749-C0EEACD9D0EA}" type="pres">
      <dgm:prSet presAssocID="{CC934628-4029-7149-9B93-A17668E6E3C7}" presName="nodeFollowingNodes" presStyleLbl="node1" presStyleIdx="4" presStyleCnt="5">
        <dgm:presLayoutVars>
          <dgm:bulletEnabled val="1"/>
        </dgm:presLayoutVars>
      </dgm:prSet>
      <dgm:spPr/>
      <dgm:t>
        <a:bodyPr/>
        <a:lstStyle/>
        <a:p>
          <a:endParaRPr lang="en-US"/>
        </a:p>
      </dgm:t>
    </dgm:pt>
  </dgm:ptLst>
  <dgm:cxnLst>
    <dgm:cxn modelId="{B253EE69-4ACA-DD40-909B-23493DF30760}" type="presOf" srcId="{292E1A00-DBF9-D448-96DE-412E7F55F6EA}" destId="{B400D0C4-4EBD-3D48-A1CD-5F98DB4F98B6}" srcOrd="0" destOrd="0" presId="urn:microsoft.com/office/officeart/2005/8/layout/cycle3"/>
    <dgm:cxn modelId="{E13D139E-7F1B-5C44-B2CE-8B1249B082C0}" srcId="{4C3D2A2B-929F-3A48-BB2C-66B286198D94}" destId="{292E1A00-DBF9-D448-96DE-412E7F55F6EA}" srcOrd="2" destOrd="0" parTransId="{07076FF3-DC05-0449-9B9F-FFE1EBAA806C}" sibTransId="{12F2964E-9FC3-C544-A88C-773B42819E6D}"/>
    <dgm:cxn modelId="{63126F53-6BB9-EF4A-B799-88179A2A8328}" srcId="{4C3D2A2B-929F-3A48-BB2C-66B286198D94}" destId="{9E6E1954-D7FC-BB4E-83C3-68D12C073F91}" srcOrd="3" destOrd="0" parTransId="{F80AA7F0-4A31-5643-94B7-4062A6C700F3}" sibTransId="{688828A9-EE27-E048-AA4D-0062A974167D}"/>
    <dgm:cxn modelId="{33B58397-0BBD-FA40-9A8F-6A5CEE0B6AF9}" type="presOf" srcId="{9E6E1954-D7FC-BB4E-83C3-68D12C073F91}" destId="{8E45AB91-4CC7-8141-9198-FCD42B4ED57E}" srcOrd="0" destOrd="0" presId="urn:microsoft.com/office/officeart/2005/8/layout/cycle3"/>
    <dgm:cxn modelId="{559CC76A-E2F1-6347-9613-08AC98DDD7DB}" type="presOf" srcId="{55054ED3-4058-D847-8708-D9D218E1BF9C}" destId="{D447789A-81E9-F74D-9A67-B36D2E0E5A1B}" srcOrd="0" destOrd="0" presId="urn:microsoft.com/office/officeart/2005/8/layout/cycle3"/>
    <dgm:cxn modelId="{0249DAE7-9B1E-BF4A-837C-134A05621B76}" srcId="{4C3D2A2B-929F-3A48-BB2C-66B286198D94}" destId="{D94FCF49-3D8D-454C-BD01-05B8B6866BF7}" srcOrd="0" destOrd="0" parTransId="{678C03A9-C779-1940-8A7E-37EB7B05152D}" sibTransId="{55054ED3-4058-D847-8708-D9D218E1BF9C}"/>
    <dgm:cxn modelId="{D4D19FD2-F2B6-F14F-97D4-A1F1C0118160}" type="presOf" srcId="{CC934628-4029-7149-9B93-A17668E6E3C7}" destId="{0292E0AB-5922-7744-A749-C0EEACD9D0EA}" srcOrd="0" destOrd="0" presId="urn:microsoft.com/office/officeart/2005/8/layout/cycle3"/>
    <dgm:cxn modelId="{67686FC3-1882-D04C-AEFD-0E7813680FA5}" srcId="{4C3D2A2B-929F-3A48-BB2C-66B286198D94}" destId="{B621E531-9B8D-4942-A84B-FCADCB9619F7}" srcOrd="1" destOrd="0" parTransId="{3F568FB0-19AC-4246-8860-AA03698F32B8}" sibTransId="{E96D232B-28A8-7240-BB19-02014D13B90D}"/>
    <dgm:cxn modelId="{C80B8DA5-D217-4442-A695-1B7C49F845AF}" type="presOf" srcId="{4C3D2A2B-929F-3A48-BB2C-66B286198D94}" destId="{8009DFDF-08A5-A646-958C-9DEF889C736A}" srcOrd="0" destOrd="0" presId="urn:microsoft.com/office/officeart/2005/8/layout/cycle3"/>
    <dgm:cxn modelId="{073EF2DE-FFA8-9F40-BC7C-F32F432DB367}" type="presOf" srcId="{B621E531-9B8D-4942-A84B-FCADCB9619F7}" destId="{2D91CFF2-D67D-CD4B-B613-5CE997B71445}" srcOrd="0" destOrd="0" presId="urn:microsoft.com/office/officeart/2005/8/layout/cycle3"/>
    <dgm:cxn modelId="{14378605-74C6-B242-B523-0C6736E77F5E}" srcId="{4C3D2A2B-929F-3A48-BB2C-66B286198D94}" destId="{CC934628-4029-7149-9B93-A17668E6E3C7}" srcOrd="4" destOrd="0" parTransId="{B511F880-6894-724D-A951-413C1F645B0A}" sibTransId="{1486E428-011D-C54D-91F9-5D845981A87C}"/>
    <dgm:cxn modelId="{9CC8BF98-324F-844B-8043-D7840D6FF302}" type="presOf" srcId="{D94FCF49-3D8D-454C-BD01-05B8B6866BF7}" destId="{D794F832-8134-0E41-B51A-D2C839F13B53}" srcOrd="0" destOrd="0" presId="urn:microsoft.com/office/officeart/2005/8/layout/cycle3"/>
    <dgm:cxn modelId="{B2CE5D54-2594-EE43-94EB-263C7076CDDD}" type="presParOf" srcId="{8009DFDF-08A5-A646-958C-9DEF889C736A}" destId="{B3D8F71B-E0AA-2449-9B40-4FB9AF004C7B}" srcOrd="0" destOrd="0" presId="urn:microsoft.com/office/officeart/2005/8/layout/cycle3"/>
    <dgm:cxn modelId="{2AF02D73-5B09-6945-9251-1FFD1F614668}" type="presParOf" srcId="{B3D8F71B-E0AA-2449-9B40-4FB9AF004C7B}" destId="{D794F832-8134-0E41-B51A-D2C839F13B53}" srcOrd="0" destOrd="0" presId="urn:microsoft.com/office/officeart/2005/8/layout/cycle3"/>
    <dgm:cxn modelId="{8F7D78A4-A8DC-2442-AB1F-9CC00362F1F6}" type="presParOf" srcId="{B3D8F71B-E0AA-2449-9B40-4FB9AF004C7B}" destId="{D447789A-81E9-F74D-9A67-B36D2E0E5A1B}" srcOrd="1" destOrd="0" presId="urn:microsoft.com/office/officeart/2005/8/layout/cycle3"/>
    <dgm:cxn modelId="{AC8AA978-EEFD-F145-B732-FF9924E73D8E}" type="presParOf" srcId="{B3D8F71B-E0AA-2449-9B40-4FB9AF004C7B}" destId="{2D91CFF2-D67D-CD4B-B613-5CE997B71445}" srcOrd="2" destOrd="0" presId="urn:microsoft.com/office/officeart/2005/8/layout/cycle3"/>
    <dgm:cxn modelId="{875A6DF3-4EDA-944A-9B69-7EAF3DFB2FCE}" type="presParOf" srcId="{B3D8F71B-E0AA-2449-9B40-4FB9AF004C7B}" destId="{B400D0C4-4EBD-3D48-A1CD-5F98DB4F98B6}" srcOrd="3" destOrd="0" presId="urn:microsoft.com/office/officeart/2005/8/layout/cycle3"/>
    <dgm:cxn modelId="{21D2D8F5-5CE4-3A4B-AA98-AA156E0972ED}" type="presParOf" srcId="{B3D8F71B-E0AA-2449-9B40-4FB9AF004C7B}" destId="{8E45AB91-4CC7-8141-9198-FCD42B4ED57E}" srcOrd="4" destOrd="0" presId="urn:microsoft.com/office/officeart/2005/8/layout/cycle3"/>
    <dgm:cxn modelId="{02C40F0E-A590-DA4A-882C-A48192F54B63}" type="presParOf" srcId="{B3D8F71B-E0AA-2449-9B40-4FB9AF004C7B}" destId="{0292E0AB-5922-7744-A749-C0EEACD9D0EA}" srcOrd="5" destOrd="0" presId="urn:microsoft.com/office/officeart/2005/8/layout/cycle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CC7F9E-F22F-DD41-95E3-6FD437A1AD3E}" type="doc">
      <dgm:prSet loTypeId="urn:microsoft.com/office/officeart/2005/8/layout/hList6" loCatId="list" qsTypeId="urn:microsoft.com/office/officeart/2005/8/quickstyle/simple4" qsCatId="simple" csTypeId="urn:microsoft.com/office/officeart/2005/8/colors/accent1_2" csCatId="accent1" phldr="1"/>
      <dgm:spPr/>
      <dgm:t>
        <a:bodyPr/>
        <a:lstStyle/>
        <a:p>
          <a:endParaRPr lang="en-US"/>
        </a:p>
      </dgm:t>
    </dgm:pt>
    <dgm:pt modelId="{9E481071-2149-3D48-A250-96858741FE7A}">
      <dgm:prSet phldrT="[Text]"/>
      <dgm:spPr/>
      <dgm:t>
        <a:bodyPr/>
        <a:lstStyle/>
        <a:p>
          <a:r>
            <a:rPr lang="en-US" dirty="0" smtClean="0"/>
            <a:t>Self-Awareness</a:t>
          </a:r>
          <a:endParaRPr lang="en-US" dirty="0"/>
        </a:p>
      </dgm:t>
    </dgm:pt>
    <dgm:pt modelId="{2AB8FB21-2267-494F-AD0B-54036AF6B671}" type="parTrans" cxnId="{44642269-96DF-6449-9877-787704E502A4}">
      <dgm:prSet/>
      <dgm:spPr/>
      <dgm:t>
        <a:bodyPr/>
        <a:lstStyle/>
        <a:p>
          <a:endParaRPr lang="en-US"/>
        </a:p>
      </dgm:t>
    </dgm:pt>
    <dgm:pt modelId="{D45353DF-2846-094C-963E-4D4853F1231D}" type="sibTrans" cxnId="{44642269-96DF-6449-9877-787704E502A4}">
      <dgm:prSet/>
      <dgm:spPr/>
      <dgm:t>
        <a:bodyPr/>
        <a:lstStyle/>
        <a:p>
          <a:endParaRPr lang="en-US"/>
        </a:p>
      </dgm:t>
    </dgm:pt>
    <dgm:pt modelId="{D3B452A6-DCC9-4A46-87AF-826AA4FC4D46}">
      <dgm:prSet phldrT="[Text]"/>
      <dgm:spPr/>
      <dgm:t>
        <a:bodyPr/>
        <a:lstStyle/>
        <a:p>
          <a:r>
            <a:rPr lang="en-US" dirty="0" smtClean="0"/>
            <a:t>Self-Management</a:t>
          </a:r>
          <a:endParaRPr lang="en-US" dirty="0"/>
        </a:p>
      </dgm:t>
    </dgm:pt>
    <dgm:pt modelId="{130A4E59-56A3-3747-978A-38EC2DCDDFAB}" type="parTrans" cxnId="{7324344A-9CD1-5D48-A5FC-3C7E088FEE78}">
      <dgm:prSet/>
      <dgm:spPr/>
      <dgm:t>
        <a:bodyPr/>
        <a:lstStyle/>
        <a:p>
          <a:endParaRPr lang="en-US"/>
        </a:p>
      </dgm:t>
    </dgm:pt>
    <dgm:pt modelId="{D42C4B10-D40F-BB42-9C5C-6E499EBE9ACA}" type="sibTrans" cxnId="{7324344A-9CD1-5D48-A5FC-3C7E088FEE78}">
      <dgm:prSet/>
      <dgm:spPr/>
      <dgm:t>
        <a:bodyPr/>
        <a:lstStyle/>
        <a:p>
          <a:endParaRPr lang="en-US"/>
        </a:p>
      </dgm:t>
    </dgm:pt>
    <dgm:pt modelId="{59A4A9F0-AEAD-4247-A503-97760ECF8F90}">
      <dgm:prSet phldrT="[Text]"/>
      <dgm:spPr/>
      <dgm:t>
        <a:bodyPr/>
        <a:lstStyle/>
        <a:p>
          <a:r>
            <a:rPr lang="en-US" dirty="0" smtClean="0"/>
            <a:t>Social Awareness</a:t>
          </a:r>
          <a:endParaRPr lang="en-US" dirty="0"/>
        </a:p>
      </dgm:t>
    </dgm:pt>
    <dgm:pt modelId="{0BDE8C27-45CF-D34D-8469-CF63ACDBA0CB}" type="parTrans" cxnId="{56F831FC-FB79-C044-B93C-EFF596B90FED}">
      <dgm:prSet/>
      <dgm:spPr/>
    </dgm:pt>
    <dgm:pt modelId="{9E248D2E-75AD-0E44-84D5-E93C7F9CC127}" type="sibTrans" cxnId="{56F831FC-FB79-C044-B93C-EFF596B90FED}">
      <dgm:prSet/>
      <dgm:spPr/>
    </dgm:pt>
    <dgm:pt modelId="{3AC6DFE9-8E39-F543-A784-78D5BA1306F3}">
      <dgm:prSet phldrT="[Text]"/>
      <dgm:spPr/>
      <dgm:t>
        <a:bodyPr/>
        <a:lstStyle/>
        <a:p>
          <a:r>
            <a:rPr lang="en-US" dirty="0" smtClean="0"/>
            <a:t>Relationship Skills</a:t>
          </a:r>
          <a:endParaRPr lang="en-US" dirty="0"/>
        </a:p>
      </dgm:t>
    </dgm:pt>
    <dgm:pt modelId="{CB998422-D8CB-C448-969A-6EB2180AB070}" type="parTrans" cxnId="{05EC0967-DA12-8A43-953B-0A6C20E34D60}">
      <dgm:prSet/>
      <dgm:spPr/>
    </dgm:pt>
    <dgm:pt modelId="{FF76C0DD-5EBA-914D-B067-FB09AEA218C5}" type="sibTrans" cxnId="{05EC0967-DA12-8A43-953B-0A6C20E34D60}">
      <dgm:prSet/>
      <dgm:spPr/>
    </dgm:pt>
    <dgm:pt modelId="{85312177-DCD2-7248-A411-B59C525A3CA8}">
      <dgm:prSet phldrT="[Text]"/>
      <dgm:spPr/>
      <dgm:t>
        <a:bodyPr/>
        <a:lstStyle/>
        <a:p>
          <a:r>
            <a:rPr lang="en-US" smtClean="0"/>
            <a:t>Responsible </a:t>
          </a:r>
          <a:r>
            <a:rPr lang="en-US" dirty="0" smtClean="0"/>
            <a:t>Decision Making</a:t>
          </a:r>
          <a:endParaRPr lang="en-US" dirty="0"/>
        </a:p>
      </dgm:t>
    </dgm:pt>
    <dgm:pt modelId="{EFF05D83-183A-BA48-93D2-1D1FCDD8E889}" type="parTrans" cxnId="{4B024AD2-FD44-BB47-8F34-3F7485E0D0E3}">
      <dgm:prSet/>
      <dgm:spPr/>
    </dgm:pt>
    <dgm:pt modelId="{3FE9D48B-C9B6-2C41-AF27-D77CEC377954}" type="sibTrans" cxnId="{4B024AD2-FD44-BB47-8F34-3F7485E0D0E3}">
      <dgm:prSet/>
      <dgm:spPr/>
    </dgm:pt>
    <dgm:pt modelId="{BC1FDD39-F11E-0245-906B-F8A27C0E6A6F}" type="pres">
      <dgm:prSet presAssocID="{37CC7F9E-F22F-DD41-95E3-6FD437A1AD3E}" presName="Name0" presStyleCnt="0">
        <dgm:presLayoutVars>
          <dgm:dir/>
          <dgm:resizeHandles val="exact"/>
        </dgm:presLayoutVars>
      </dgm:prSet>
      <dgm:spPr/>
      <dgm:t>
        <a:bodyPr/>
        <a:lstStyle/>
        <a:p>
          <a:endParaRPr lang="en-US"/>
        </a:p>
      </dgm:t>
    </dgm:pt>
    <dgm:pt modelId="{B28DFAB6-889F-BE46-BC3C-BF0527936E9B}" type="pres">
      <dgm:prSet presAssocID="{9E481071-2149-3D48-A250-96858741FE7A}" presName="node" presStyleLbl="node1" presStyleIdx="0" presStyleCnt="5">
        <dgm:presLayoutVars>
          <dgm:bulletEnabled val="1"/>
        </dgm:presLayoutVars>
      </dgm:prSet>
      <dgm:spPr/>
      <dgm:t>
        <a:bodyPr/>
        <a:lstStyle/>
        <a:p>
          <a:endParaRPr lang="en-US"/>
        </a:p>
      </dgm:t>
    </dgm:pt>
    <dgm:pt modelId="{2AA19180-4DDF-1C42-8542-7D3DA8ABB413}" type="pres">
      <dgm:prSet presAssocID="{D45353DF-2846-094C-963E-4D4853F1231D}" presName="sibTrans" presStyleCnt="0"/>
      <dgm:spPr/>
    </dgm:pt>
    <dgm:pt modelId="{2899B0DF-A8EA-714D-BF9F-481DA7767D3A}" type="pres">
      <dgm:prSet presAssocID="{D3B452A6-DCC9-4A46-87AF-826AA4FC4D46}" presName="node" presStyleLbl="node1" presStyleIdx="1" presStyleCnt="5">
        <dgm:presLayoutVars>
          <dgm:bulletEnabled val="1"/>
        </dgm:presLayoutVars>
      </dgm:prSet>
      <dgm:spPr/>
      <dgm:t>
        <a:bodyPr/>
        <a:lstStyle/>
        <a:p>
          <a:endParaRPr lang="en-US"/>
        </a:p>
      </dgm:t>
    </dgm:pt>
    <dgm:pt modelId="{3648E3B8-9ED8-8846-B353-175D965CBFD3}" type="pres">
      <dgm:prSet presAssocID="{D42C4B10-D40F-BB42-9C5C-6E499EBE9ACA}" presName="sibTrans" presStyleCnt="0"/>
      <dgm:spPr/>
    </dgm:pt>
    <dgm:pt modelId="{E95D115E-2CEF-A14B-AC57-0BF62EFCFA0F}" type="pres">
      <dgm:prSet presAssocID="{59A4A9F0-AEAD-4247-A503-97760ECF8F90}" presName="node" presStyleLbl="node1" presStyleIdx="2" presStyleCnt="5">
        <dgm:presLayoutVars>
          <dgm:bulletEnabled val="1"/>
        </dgm:presLayoutVars>
      </dgm:prSet>
      <dgm:spPr/>
      <dgm:t>
        <a:bodyPr/>
        <a:lstStyle/>
        <a:p>
          <a:endParaRPr lang="en-US"/>
        </a:p>
      </dgm:t>
    </dgm:pt>
    <dgm:pt modelId="{77075A1D-E337-9D46-8096-BDA005B8878D}" type="pres">
      <dgm:prSet presAssocID="{9E248D2E-75AD-0E44-84D5-E93C7F9CC127}" presName="sibTrans" presStyleCnt="0"/>
      <dgm:spPr/>
    </dgm:pt>
    <dgm:pt modelId="{5BC7E4E0-BD14-3E49-941E-5C4B12DCE055}" type="pres">
      <dgm:prSet presAssocID="{3AC6DFE9-8E39-F543-A784-78D5BA1306F3}" presName="node" presStyleLbl="node1" presStyleIdx="3" presStyleCnt="5">
        <dgm:presLayoutVars>
          <dgm:bulletEnabled val="1"/>
        </dgm:presLayoutVars>
      </dgm:prSet>
      <dgm:spPr/>
      <dgm:t>
        <a:bodyPr/>
        <a:lstStyle/>
        <a:p>
          <a:endParaRPr lang="en-US"/>
        </a:p>
      </dgm:t>
    </dgm:pt>
    <dgm:pt modelId="{C3754D66-BDE7-B34C-9BAE-3B2646B808E0}" type="pres">
      <dgm:prSet presAssocID="{FF76C0DD-5EBA-914D-B067-FB09AEA218C5}" presName="sibTrans" presStyleCnt="0"/>
      <dgm:spPr/>
    </dgm:pt>
    <dgm:pt modelId="{7050E8A2-A476-DA41-8538-A99E93D940E3}" type="pres">
      <dgm:prSet presAssocID="{85312177-DCD2-7248-A411-B59C525A3CA8}" presName="node" presStyleLbl="node1" presStyleIdx="4" presStyleCnt="5">
        <dgm:presLayoutVars>
          <dgm:bulletEnabled val="1"/>
        </dgm:presLayoutVars>
      </dgm:prSet>
      <dgm:spPr/>
      <dgm:t>
        <a:bodyPr/>
        <a:lstStyle/>
        <a:p>
          <a:endParaRPr lang="en-US"/>
        </a:p>
      </dgm:t>
    </dgm:pt>
  </dgm:ptLst>
  <dgm:cxnLst>
    <dgm:cxn modelId="{9FE19C89-7089-7042-84A4-5368F534B011}" type="presOf" srcId="{3AC6DFE9-8E39-F543-A784-78D5BA1306F3}" destId="{5BC7E4E0-BD14-3E49-941E-5C4B12DCE055}" srcOrd="0" destOrd="0" presId="urn:microsoft.com/office/officeart/2005/8/layout/hList6"/>
    <dgm:cxn modelId="{7324344A-9CD1-5D48-A5FC-3C7E088FEE78}" srcId="{37CC7F9E-F22F-DD41-95E3-6FD437A1AD3E}" destId="{D3B452A6-DCC9-4A46-87AF-826AA4FC4D46}" srcOrd="1" destOrd="0" parTransId="{130A4E59-56A3-3747-978A-38EC2DCDDFAB}" sibTransId="{D42C4B10-D40F-BB42-9C5C-6E499EBE9ACA}"/>
    <dgm:cxn modelId="{EFD32F9D-20E2-204A-9AA9-021C98C6816B}" type="presOf" srcId="{D3B452A6-DCC9-4A46-87AF-826AA4FC4D46}" destId="{2899B0DF-A8EA-714D-BF9F-481DA7767D3A}" srcOrd="0" destOrd="0" presId="urn:microsoft.com/office/officeart/2005/8/layout/hList6"/>
    <dgm:cxn modelId="{8FE0A828-08E3-9346-90CA-0863D27AE5D8}" type="presOf" srcId="{85312177-DCD2-7248-A411-B59C525A3CA8}" destId="{7050E8A2-A476-DA41-8538-A99E93D940E3}" srcOrd="0" destOrd="0" presId="urn:microsoft.com/office/officeart/2005/8/layout/hList6"/>
    <dgm:cxn modelId="{56F831FC-FB79-C044-B93C-EFF596B90FED}" srcId="{37CC7F9E-F22F-DD41-95E3-6FD437A1AD3E}" destId="{59A4A9F0-AEAD-4247-A503-97760ECF8F90}" srcOrd="2" destOrd="0" parTransId="{0BDE8C27-45CF-D34D-8469-CF63ACDBA0CB}" sibTransId="{9E248D2E-75AD-0E44-84D5-E93C7F9CC127}"/>
    <dgm:cxn modelId="{6F6C9D52-EE80-8D41-9BE4-CB75F5879E66}" type="presOf" srcId="{37CC7F9E-F22F-DD41-95E3-6FD437A1AD3E}" destId="{BC1FDD39-F11E-0245-906B-F8A27C0E6A6F}" srcOrd="0" destOrd="0" presId="urn:microsoft.com/office/officeart/2005/8/layout/hList6"/>
    <dgm:cxn modelId="{4B024AD2-FD44-BB47-8F34-3F7485E0D0E3}" srcId="{37CC7F9E-F22F-DD41-95E3-6FD437A1AD3E}" destId="{85312177-DCD2-7248-A411-B59C525A3CA8}" srcOrd="4" destOrd="0" parTransId="{EFF05D83-183A-BA48-93D2-1D1FCDD8E889}" sibTransId="{3FE9D48B-C9B6-2C41-AF27-D77CEC377954}"/>
    <dgm:cxn modelId="{84C87494-24EE-4948-B5B6-D0F118C0CE93}" type="presOf" srcId="{59A4A9F0-AEAD-4247-A503-97760ECF8F90}" destId="{E95D115E-2CEF-A14B-AC57-0BF62EFCFA0F}" srcOrd="0" destOrd="0" presId="urn:microsoft.com/office/officeart/2005/8/layout/hList6"/>
    <dgm:cxn modelId="{1E9387F1-3883-8A41-BD3E-13E4F1BA3E4E}" type="presOf" srcId="{9E481071-2149-3D48-A250-96858741FE7A}" destId="{B28DFAB6-889F-BE46-BC3C-BF0527936E9B}" srcOrd="0" destOrd="0" presId="urn:microsoft.com/office/officeart/2005/8/layout/hList6"/>
    <dgm:cxn modelId="{05EC0967-DA12-8A43-953B-0A6C20E34D60}" srcId="{37CC7F9E-F22F-DD41-95E3-6FD437A1AD3E}" destId="{3AC6DFE9-8E39-F543-A784-78D5BA1306F3}" srcOrd="3" destOrd="0" parTransId="{CB998422-D8CB-C448-969A-6EB2180AB070}" sibTransId="{FF76C0DD-5EBA-914D-B067-FB09AEA218C5}"/>
    <dgm:cxn modelId="{44642269-96DF-6449-9877-787704E502A4}" srcId="{37CC7F9E-F22F-DD41-95E3-6FD437A1AD3E}" destId="{9E481071-2149-3D48-A250-96858741FE7A}" srcOrd="0" destOrd="0" parTransId="{2AB8FB21-2267-494F-AD0B-54036AF6B671}" sibTransId="{D45353DF-2846-094C-963E-4D4853F1231D}"/>
    <dgm:cxn modelId="{2BB1D963-93EA-494E-B8A2-AA942299D51D}" type="presParOf" srcId="{BC1FDD39-F11E-0245-906B-F8A27C0E6A6F}" destId="{B28DFAB6-889F-BE46-BC3C-BF0527936E9B}" srcOrd="0" destOrd="0" presId="urn:microsoft.com/office/officeart/2005/8/layout/hList6"/>
    <dgm:cxn modelId="{9F5E4331-525B-324B-B7D0-16FFA09F1C12}" type="presParOf" srcId="{BC1FDD39-F11E-0245-906B-F8A27C0E6A6F}" destId="{2AA19180-4DDF-1C42-8542-7D3DA8ABB413}" srcOrd="1" destOrd="0" presId="urn:microsoft.com/office/officeart/2005/8/layout/hList6"/>
    <dgm:cxn modelId="{90C6ABB4-2CD4-E840-BB8F-52C9BEE7E4D2}" type="presParOf" srcId="{BC1FDD39-F11E-0245-906B-F8A27C0E6A6F}" destId="{2899B0DF-A8EA-714D-BF9F-481DA7767D3A}" srcOrd="2" destOrd="0" presId="urn:microsoft.com/office/officeart/2005/8/layout/hList6"/>
    <dgm:cxn modelId="{9C6180FF-9E37-724A-BE23-958FF59C0337}" type="presParOf" srcId="{BC1FDD39-F11E-0245-906B-F8A27C0E6A6F}" destId="{3648E3B8-9ED8-8846-B353-175D965CBFD3}" srcOrd="3" destOrd="0" presId="urn:microsoft.com/office/officeart/2005/8/layout/hList6"/>
    <dgm:cxn modelId="{72ABD2CE-8066-5845-BFE2-E8BA1AB6C639}" type="presParOf" srcId="{BC1FDD39-F11E-0245-906B-F8A27C0E6A6F}" destId="{E95D115E-2CEF-A14B-AC57-0BF62EFCFA0F}" srcOrd="4" destOrd="0" presId="urn:microsoft.com/office/officeart/2005/8/layout/hList6"/>
    <dgm:cxn modelId="{FED6BA84-6866-1144-866F-60C4E9F58481}" type="presParOf" srcId="{BC1FDD39-F11E-0245-906B-F8A27C0E6A6F}" destId="{77075A1D-E337-9D46-8096-BDA005B8878D}" srcOrd="5" destOrd="0" presId="urn:microsoft.com/office/officeart/2005/8/layout/hList6"/>
    <dgm:cxn modelId="{501FCF97-B204-BE45-ADC4-A6F4BAA8E663}" type="presParOf" srcId="{BC1FDD39-F11E-0245-906B-F8A27C0E6A6F}" destId="{5BC7E4E0-BD14-3E49-941E-5C4B12DCE055}" srcOrd="6" destOrd="0" presId="urn:microsoft.com/office/officeart/2005/8/layout/hList6"/>
    <dgm:cxn modelId="{286D9C9F-1D47-B64F-8A55-C63DA9F7A9D0}" type="presParOf" srcId="{BC1FDD39-F11E-0245-906B-F8A27C0E6A6F}" destId="{C3754D66-BDE7-B34C-9BAE-3B2646B808E0}" srcOrd="7" destOrd="0" presId="urn:microsoft.com/office/officeart/2005/8/layout/hList6"/>
    <dgm:cxn modelId="{069FD2C7-83CF-0548-A437-C0F71A2FC2FE}" type="presParOf" srcId="{BC1FDD39-F11E-0245-906B-F8A27C0E6A6F}" destId="{7050E8A2-A476-DA41-8538-A99E93D940E3}" srcOrd="8" destOrd="0" presId="urn:microsoft.com/office/officeart/2005/8/layout/h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447789A-81E9-F74D-9A67-B36D2E0E5A1B}">
      <dsp:nvSpPr>
        <dsp:cNvPr id="0" name=""/>
        <dsp:cNvSpPr/>
      </dsp:nvSpPr>
      <dsp:spPr>
        <a:xfrm>
          <a:off x="1491390" y="-35144"/>
          <a:ext cx="5662744" cy="5662744"/>
        </a:xfrm>
        <a:prstGeom prst="circularArrow">
          <a:avLst>
            <a:gd name="adj1" fmla="val 5544"/>
            <a:gd name="adj2" fmla="val 330680"/>
            <a:gd name="adj3" fmla="val 13761658"/>
            <a:gd name="adj4" fmla="val 17394653"/>
            <a:gd name="adj5" fmla="val 5757"/>
          </a:avLst>
        </a:prstGeom>
        <a:solidFill>
          <a:schemeClr val="accent1">
            <a:tint val="40000"/>
            <a:hueOff val="0"/>
            <a:satOff val="0"/>
            <a:lumOff val="0"/>
            <a:alphaOff val="0"/>
          </a:schemeClr>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1">
          <a:scrgbClr r="0" g="0" b="0"/>
        </a:fillRef>
        <a:effectRef idx="2">
          <a:scrgbClr r="0" g="0" b="0"/>
        </a:effectRef>
        <a:fontRef idx="minor"/>
      </dsp:style>
    </dsp:sp>
    <dsp:sp modelId="{D794F832-8134-0E41-B51A-D2C839F13B53}">
      <dsp:nvSpPr>
        <dsp:cNvPr id="0" name=""/>
        <dsp:cNvSpPr/>
      </dsp:nvSpPr>
      <dsp:spPr>
        <a:xfrm>
          <a:off x="2988785" y="1404"/>
          <a:ext cx="2667954" cy="1333977"/>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66825">
            <a:lnSpc>
              <a:spcPct val="90000"/>
            </a:lnSpc>
            <a:spcBef>
              <a:spcPct val="0"/>
            </a:spcBef>
            <a:spcAft>
              <a:spcPct val="35000"/>
            </a:spcAft>
          </a:pPr>
          <a:r>
            <a:rPr lang="en-US" sz="2850" b="1" kern="1200" dirty="0" smtClean="0"/>
            <a:t>Improved Outcomes</a:t>
          </a:r>
          <a:endParaRPr lang="en-US" sz="2850" b="1" kern="1200" dirty="0"/>
        </a:p>
      </dsp:txBody>
      <dsp:txXfrm>
        <a:off x="2988785" y="1404"/>
        <a:ext cx="2667954" cy="1333977"/>
      </dsp:txXfrm>
    </dsp:sp>
    <dsp:sp modelId="{2D91CFF2-D67D-CD4B-B613-5CE997B71445}">
      <dsp:nvSpPr>
        <dsp:cNvPr id="0" name=""/>
        <dsp:cNvSpPr/>
      </dsp:nvSpPr>
      <dsp:spPr>
        <a:xfrm>
          <a:off x="5285412" y="1670001"/>
          <a:ext cx="2667954" cy="1333977"/>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66825">
            <a:lnSpc>
              <a:spcPct val="90000"/>
            </a:lnSpc>
            <a:spcBef>
              <a:spcPct val="0"/>
            </a:spcBef>
            <a:spcAft>
              <a:spcPct val="35000"/>
            </a:spcAft>
          </a:pPr>
          <a:r>
            <a:rPr lang="en-US" sz="2850" b="1" kern="1200" dirty="0" smtClean="0"/>
            <a:t>Social &amp; Emotional Learning</a:t>
          </a:r>
          <a:endParaRPr lang="en-US" sz="2850" b="1" kern="1200" dirty="0"/>
        </a:p>
      </dsp:txBody>
      <dsp:txXfrm>
        <a:off x="5285412" y="1670001"/>
        <a:ext cx="2667954" cy="1333977"/>
      </dsp:txXfrm>
    </dsp:sp>
    <dsp:sp modelId="{B400D0C4-4EBD-3D48-A1CD-5F98DB4F98B6}">
      <dsp:nvSpPr>
        <dsp:cNvPr id="0" name=""/>
        <dsp:cNvSpPr/>
      </dsp:nvSpPr>
      <dsp:spPr>
        <a:xfrm>
          <a:off x="4408178" y="4369848"/>
          <a:ext cx="2667954" cy="1333977"/>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66825">
            <a:lnSpc>
              <a:spcPct val="90000"/>
            </a:lnSpc>
            <a:spcBef>
              <a:spcPct val="0"/>
            </a:spcBef>
            <a:spcAft>
              <a:spcPct val="35000"/>
            </a:spcAft>
          </a:pPr>
          <a:r>
            <a:rPr lang="en-US" sz="2850" b="1" kern="1200" dirty="0" smtClean="0"/>
            <a:t>Asset Appreciation</a:t>
          </a:r>
          <a:endParaRPr lang="en-US" sz="2850" b="1" kern="1200" dirty="0"/>
        </a:p>
      </dsp:txBody>
      <dsp:txXfrm>
        <a:off x="4408178" y="4369848"/>
        <a:ext cx="2667954" cy="1333977"/>
      </dsp:txXfrm>
    </dsp:sp>
    <dsp:sp modelId="{8E45AB91-4CC7-8141-9198-FCD42B4ED57E}">
      <dsp:nvSpPr>
        <dsp:cNvPr id="0" name=""/>
        <dsp:cNvSpPr/>
      </dsp:nvSpPr>
      <dsp:spPr>
        <a:xfrm>
          <a:off x="1569391" y="4369848"/>
          <a:ext cx="2667954" cy="1333977"/>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66825">
            <a:lnSpc>
              <a:spcPct val="90000"/>
            </a:lnSpc>
            <a:spcBef>
              <a:spcPct val="0"/>
            </a:spcBef>
            <a:spcAft>
              <a:spcPct val="35000"/>
            </a:spcAft>
          </a:pPr>
          <a:r>
            <a:rPr lang="en-US" sz="2850" b="1" kern="1200" dirty="0" smtClean="0"/>
            <a:t>Narrative</a:t>
          </a:r>
          <a:endParaRPr lang="en-US" sz="2850" b="1" kern="1200" dirty="0"/>
        </a:p>
      </dsp:txBody>
      <dsp:txXfrm>
        <a:off x="1569391" y="4369848"/>
        <a:ext cx="2667954" cy="1333977"/>
      </dsp:txXfrm>
    </dsp:sp>
    <dsp:sp modelId="{0292E0AB-5922-7744-A749-C0EEACD9D0EA}">
      <dsp:nvSpPr>
        <dsp:cNvPr id="0" name=""/>
        <dsp:cNvSpPr/>
      </dsp:nvSpPr>
      <dsp:spPr>
        <a:xfrm>
          <a:off x="692157" y="1670001"/>
          <a:ext cx="2667954" cy="1333977"/>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66825">
            <a:lnSpc>
              <a:spcPct val="90000"/>
            </a:lnSpc>
            <a:spcBef>
              <a:spcPct val="0"/>
            </a:spcBef>
            <a:spcAft>
              <a:spcPct val="35000"/>
            </a:spcAft>
          </a:pPr>
          <a:r>
            <a:rPr lang="en-US" sz="2850" b="1" kern="1200" dirty="0" smtClean="0"/>
            <a:t>New Media </a:t>
          </a:r>
          <a:r>
            <a:rPr lang="en-US" sz="2850" b="1" kern="1200" dirty="0" err="1" smtClean="0"/>
            <a:t>Literacies</a:t>
          </a:r>
          <a:endParaRPr lang="en-US" sz="2850" b="1" kern="1200" dirty="0"/>
        </a:p>
      </dsp:txBody>
      <dsp:txXfrm>
        <a:off x="692157" y="1670001"/>
        <a:ext cx="2667954" cy="133397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28DFAB6-889F-BE46-BC3C-BF0527936E9B}">
      <dsp:nvSpPr>
        <dsp:cNvPr id="0" name=""/>
        <dsp:cNvSpPr/>
      </dsp:nvSpPr>
      <dsp:spPr>
        <a:xfrm rot="16200000">
          <a:off x="-1356311" y="1360369"/>
          <a:ext cx="4144963" cy="1424223"/>
        </a:xfrm>
        <a:prstGeom prst="flowChartManualOperation">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0" tIns="0" rIns="104676" bIns="0" numCol="1" spcCol="1270" anchor="ctr" anchorCtr="0">
          <a:noAutofit/>
        </a:bodyPr>
        <a:lstStyle/>
        <a:p>
          <a:pPr lvl="0" algn="ctr" defTabSz="711200">
            <a:lnSpc>
              <a:spcPct val="90000"/>
            </a:lnSpc>
            <a:spcBef>
              <a:spcPct val="0"/>
            </a:spcBef>
            <a:spcAft>
              <a:spcPct val="35000"/>
            </a:spcAft>
          </a:pPr>
          <a:r>
            <a:rPr lang="en-US" sz="1600" kern="1200" dirty="0" smtClean="0"/>
            <a:t>Self-Awareness</a:t>
          </a:r>
          <a:endParaRPr lang="en-US" sz="1600" kern="1200" dirty="0"/>
        </a:p>
      </dsp:txBody>
      <dsp:txXfrm rot="16200000">
        <a:off x="-1356311" y="1360369"/>
        <a:ext cx="4144963" cy="1424223"/>
      </dsp:txXfrm>
    </dsp:sp>
    <dsp:sp modelId="{2899B0DF-A8EA-714D-BF9F-481DA7767D3A}">
      <dsp:nvSpPr>
        <dsp:cNvPr id="0" name=""/>
        <dsp:cNvSpPr/>
      </dsp:nvSpPr>
      <dsp:spPr>
        <a:xfrm rot="16200000">
          <a:off x="174728" y="1360369"/>
          <a:ext cx="4144963" cy="1424223"/>
        </a:xfrm>
        <a:prstGeom prst="flowChartManualOperation">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0" tIns="0" rIns="104676" bIns="0" numCol="1" spcCol="1270" anchor="ctr" anchorCtr="0">
          <a:noAutofit/>
        </a:bodyPr>
        <a:lstStyle/>
        <a:p>
          <a:pPr lvl="0" algn="ctr" defTabSz="711200">
            <a:lnSpc>
              <a:spcPct val="90000"/>
            </a:lnSpc>
            <a:spcBef>
              <a:spcPct val="0"/>
            </a:spcBef>
            <a:spcAft>
              <a:spcPct val="35000"/>
            </a:spcAft>
          </a:pPr>
          <a:r>
            <a:rPr lang="en-US" sz="1600" kern="1200" dirty="0" smtClean="0"/>
            <a:t>Self-Management</a:t>
          </a:r>
          <a:endParaRPr lang="en-US" sz="1600" kern="1200" dirty="0"/>
        </a:p>
      </dsp:txBody>
      <dsp:txXfrm rot="16200000">
        <a:off x="174728" y="1360369"/>
        <a:ext cx="4144963" cy="1424223"/>
      </dsp:txXfrm>
    </dsp:sp>
    <dsp:sp modelId="{E95D115E-2CEF-A14B-AC57-0BF62EFCFA0F}">
      <dsp:nvSpPr>
        <dsp:cNvPr id="0" name=""/>
        <dsp:cNvSpPr/>
      </dsp:nvSpPr>
      <dsp:spPr>
        <a:xfrm rot="16200000">
          <a:off x="1705768" y="1360369"/>
          <a:ext cx="4144963" cy="1424223"/>
        </a:xfrm>
        <a:prstGeom prst="flowChartManualOperation">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0" tIns="0" rIns="104676" bIns="0" numCol="1" spcCol="1270" anchor="ctr" anchorCtr="0">
          <a:noAutofit/>
        </a:bodyPr>
        <a:lstStyle/>
        <a:p>
          <a:pPr lvl="0" algn="ctr" defTabSz="711200">
            <a:lnSpc>
              <a:spcPct val="90000"/>
            </a:lnSpc>
            <a:spcBef>
              <a:spcPct val="0"/>
            </a:spcBef>
            <a:spcAft>
              <a:spcPct val="35000"/>
            </a:spcAft>
          </a:pPr>
          <a:r>
            <a:rPr lang="en-US" sz="1600" kern="1200" dirty="0" smtClean="0"/>
            <a:t>Social Awareness</a:t>
          </a:r>
          <a:endParaRPr lang="en-US" sz="1600" kern="1200" dirty="0"/>
        </a:p>
      </dsp:txBody>
      <dsp:txXfrm rot="16200000">
        <a:off x="1705768" y="1360369"/>
        <a:ext cx="4144963" cy="1424223"/>
      </dsp:txXfrm>
    </dsp:sp>
    <dsp:sp modelId="{5BC7E4E0-BD14-3E49-941E-5C4B12DCE055}">
      <dsp:nvSpPr>
        <dsp:cNvPr id="0" name=""/>
        <dsp:cNvSpPr/>
      </dsp:nvSpPr>
      <dsp:spPr>
        <a:xfrm rot="16200000">
          <a:off x="3236808" y="1360369"/>
          <a:ext cx="4144963" cy="1424223"/>
        </a:xfrm>
        <a:prstGeom prst="flowChartManualOperation">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0" tIns="0" rIns="104676" bIns="0" numCol="1" spcCol="1270" anchor="ctr" anchorCtr="0">
          <a:noAutofit/>
        </a:bodyPr>
        <a:lstStyle/>
        <a:p>
          <a:pPr lvl="0" algn="ctr" defTabSz="711200">
            <a:lnSpc>
              <a:spcPct val="90000"/>
            </a:lnSpc>
            <a:spcBef>
              <a:spcPct val="0"/>
            </a:spcBef>
            <a:spcAft>
              <a:spcPct val="35000"/>
            </a:spcAft>
          </a:pPr>
          <a:r>
            <a:rPr lang="en-US" sz="1600" kern="1200" dirty="0" smtClean="0"/>
            <a:t>Relationship Skills</a:t>
          </a:r>
          <a:endParaRPr lang="en-US" sz="1600" kern="1200" dirty="0"/>
        </a:p>
      </dsp:txBody>
      <dsp:txXfrm rot="16200000">
        <a:off x="3236808" y="1360369"/>
        <a:ext cx="4144963" cy="1424223"/>
      </dsp:txXfrm>
    </dsp:sp>
    <dsp:sp modelId="{7050E8A2-A476-DA41-8538-A99E93D940E3}">
      <dsp:nvSpPr>
        <dsp:cNvPr id="0" name=""/>
        <dsp:cNvSpPr/>
      </dsp:nvSpPr>
      <dsp:spPr>
        <a:xfrm rot="16200000">
          <a:off x="4767848" y="1360369"/>
          <a:ext cx="4144963" cy="1424223"/>
        </a:xfrm>
        <a:prstGeom prst="flowChartManualOperation">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0" tIns="0" rIns="104676" bIns="0" numCol="1" spcCol="1270" anchor="ctr" anchorCtr="0">
          <a:noAutofit/>
        </a:bodyPr>
        <a:lstStyle/>
        <a:p>
          <a:pPr lvl="0" algn="ctr" defTabSz="711200">
            <a:lnSpc>
              <a:spcPct val="90000"/>
            </a:lnSpc>
            <a:spcBef>
              <a:spcPct val="0"/>
            </a:spcBef>
            <a:spcAft>
              <a:spcPct val="35000"/>
            </a:spcAft>
          </a:pPr>
          <a:r>
            <a:rPr lang="en-US" sz="1600" kern="1200" smtClean="0"/>
            <a:t>Responsible </a:t>
          </a:r>
          <a:r>
            <a:rPr lang="en-US" sz="1600" kern="1200" dirty="0" smtClean="0"/>
            <a:t>Decision Making</a:t>
          </a:r>
          <a:endParaRPr lang="en-US" sz="1600" kern="1200" dirty="0"/>
        </a:p>
      </dsp:txBody>
      <dsp:txXfrm rot="16200000">
        <a:off x="4767848" y="1360369"/>
        <a:ext cx="4144963" cy="142422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8B86FF-BDEB-C949-84C0-4B889C0A3781}" type="datetimeFigureOut">
              <a:rPr lang="en-US" smtClean="0"/>
              <a:pPr/>
              <a:t>10/10/10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FE0FC5-3565-714D-A41D-98CEDF192E7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FE0FC5-3565-714D-A41D-98CEDF192E7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Tx/>
              <a:buChar char="-"/>
            </a:pP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Self-awareness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To discover my skills and my potential</a:t>
            </a:r>
          </a:p>
          <a:p>
            <a:pPr>
              <a:buFontTx/>
              <a:buChar char="-"/>
            </a:pPr>
            <a:r>
              <a:rPr lang="en-US" sz="1200" kern="1200" dirty="0" smtClean="0">
                <a:solidFill>
                  <a:schemeClr val="tx1"/>
                </a:solidFill>
                <a:latin typeface="+mn-lt"/>
                <a:ea typeface="+mn-ea"/>
                <a:cs typeface="+mn-cs"/>
              </a:rPr>
              <a:t>The courage to express myself and overcome my shyness,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complexes, and my fears</a:t>
            </a:r>
          </a:p>
          <a:p>
            <a:pPr>
              <a:buFontTx/>
              <a:buChar char="-"/>
            </a:pP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Self-management</a:t>
            </a:r>
            <a:endParaRPr lang="en-US"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Self-management</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especially</a:t>
            </a:r>
            <a:r>
              <a:rPr lang="fr-FR" sz="1200" kern="1200" dirty="0" smtClean="0">
                <a:solidFill>
                  <a:schemeClr val="tx1"/>
                </a:solidFill>
                <a:latin typeface="+mn-lt"/>
                <a:ea typeface="+mn-ea"/>
                <a:cs typeface="+mn-cs"/>
              </a:rPr>
              <a:t> in moments of </a:t>
            </a:r>
            <a:r>
              <a:rPr lang="fr-FR" sz="1200" kern="1200" dirty="0" err="1" smtClean="0">
                <a:solidFill>
                  <a:schemeClr val="tx1"/>
                </a:solidFill>
                <a:latin typeface="+mn-lt"/>
                <a:ea typeface="+mn-ea"/>
                <a:cs typeface="+mn-cs"/>
              </a:rPr>
              <a:t>anger</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Developing patience, concentration,</a:t>
            </a:r>
            <a:r>
              <a:rPr lang="en-US" sz="1200" kern="1200" baseline="0" dirty="0" smtClean="0">
                <a:solidFill>
                  <a:schemeClr val="tx1"/>
                </a:solidFill>
                <a:latin typeface="+mn-lt"/>
                <a:ea typeface="+mn-ea"/>
                <a:cs typeface="+mn-cs"/>
              </a:rPr>
              <a:t> motivation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US" dirty="0" smtClean="0"/>
          </a:p>
          <a:p>
            <a:r>
              <a:rPr lang="en-US" sz="1200" b="1" kern="1200" dirty="0" smtClean="0">
                <a:solidFill>
                  <a:schemeClr val="tx1"/>
                </a:solidFill>
                <a:latin typeface="+mn-lt"/>
                <a:ea typeface="+mn-ea"/>
                <a:cs typeface="+mn-cs"/>
              </a:rPr>
              <a:t>Social awareness</a:t>
            </a:r>
            <a:endParaRPr lang="en-US" sz="1200" kern="1200" dirty="0" smtClean="0">
              <a:solidFill>
                <a:schemeClr val="tx1"/>
              </a:solidFill>
              <a:latin typeface="+mn-lt"/>
              <a:ea typeface="+mn-ea"/>
              <a:cs typeface="+mn-cs"/>
            </a:endParaRPr>
          </a:p>
          <a:p>
            <a:pPr>
              <a:buFontTx/>
              <a:buNone/>
            </a:pPr>
            <a:r>
              <a:rPr lang="en-US" sz="1200" kern="1200" dirty="0" smtClean="0">
                <a:solidFill>
                  <a:schemeClr val="tx1"/>
                </a:solidFill>
                <a:latin typeface="+mn-lt"/>
                <a:ea typeface="+mn-ea"/>
                <a:cs typeface="+mn-cs"/>
              </a:rPr>
              <a:t>- Increased sociability</a:t>
            </a:r>
          </a:p>
          <a:p>
            <a:pPr>
              <a:buFontTx/>
              <a:buChar char="-"/>
            </a:pPr>
            <a:r>
              <a:rPr lang="en-US" sz="1200" kern="1200" baseline="0" dirty="0" smtClean="0">
                <a:solidFill>
                  <a:schemeClr val="tx1"/>
                </a:solidFill>
                <a:latin typeface="+mn-lt"/>
                <a:ea typeface="+mn-ea"/>
                <a:cs typeface="+mn-cs"/>
              </a:rPr>
              <a:t> Better understanding of others -- in general, conceptualizing what makes them tick, as well as better ability to read people in the moment</a:t>
            </a:r>
          </a:p>
          <a:p>
            <a:pPr>
              <a:buFontTx/>
              <a:buChar char="-"/>
            </a:pPr>
            <a:r>
              <a:rPr lang="en-US" sz="1200" kern="1200" baseline="0" dirty="0" smtClean="0">
                <a:solidFill>
                  <a:schemeClr val="tx1"/>
                </a:solidFill>
                <a:latin typeface="+mn-lt"/>
                <a:ea typeface="+mn-ea"/>
                <a:cs typeface="+mn-cs"/>
              </a:rPr>
              <a:t> With these capacities, participants commented that they can </a:t>
            </a:r>
            <a:r>
              <a:rPr lang="en-US" sz="1200" kern="1200" dirty="0" smtClean="0">
                <a:solidFill>
                  <a:schemeClr val="tx1"/>
                </a:solidFill>
                <a:latin typeface="+mn-lt"/>
                <a:ea typeface="+mn-ea"/>
                <a:cs typeface="+mn-cs"/>
              </a:rPr>
              <a:t>develop and share messages more effectively</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Relationship skills</a:t>
            </a:r>
            <a:endParaRPr lang="en-US" sz="1200" kern="1200" dirty="0" smtClean="0">
              <a:solidFill>
                <a:schemeClr val="tx1"/>
              </a:solidFill>
              <a:latin typeface="+mn-lt"/>
              <a:ea typeface="+mn-ea"/>
              <a:cs typeface="+mn-cs"/>
            </a:endParaRPr>
          </a:p>
          <a:p>
            <a:pPr>
              <a:buFontTx/>
              <a:buChar char="-"/>
            </a:pPr>
            <a:r>
              <a:rPr lang="en-US" sz="1200" kern="1200" dirty="0" smtClean="0">
                <a:solidFill>
                  <a:schemeClr val="tx1"/>
                </a:solidFill>
                <a:latin typeface="+mn-lt"/>
                <a:ea typeface="+mn-ea"/>
                <a:cs typeface="+mn-cs"/>
              </a:rPr>
              <a:t>New</a:t>
            </a:r>
            <a:r>
              <a:rPr lang="en-US" sz="1200" kern="1200" baseline="0" dirty="0" smtClean="0">
                <a:solidFill>
                  <a:schemeClr val="tx1"/>
                </a:solidFill>
                <a:latin typeface="+mn-lt"/>
                <a:ea typeface="+mn-ea"/>
                <a:cs typeface="+mn-cs"/>
              </a:rPr>
              <a:t> insights and tools for </a:t>
            </a:r>
            <a:r>
              <a:rPr lang="en-US" sz="1200" kern="1200" dirty="0" smtClean="0">
                <a:solidFill>
                  <a:schemeClr val="tx1"/>
                </a:solidFill>
                <a:latin typeface="+mn-lt"/>
                <a:ea typeface="+mn-ea"/>
                <a:cs typeface="+mn-cs"/>
              </a:rPr>
              <a:t>managing relationships, both personal and professional</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Responsible decision-making</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Exercising</a:t>
            </a:r>
            <a:r>
              <a:rPr lang="en-US" sz="1200" kern="1200" baseline="0" dirty="0" smtClean="0">
                <a:solidFill>
                  <a:schemeClr val="tx1"/>
                </a:solidFill>
                <a:latin typeface="+mn-lt"/>
                <a:ea typeface="+mn-ea"/>
                <a:cs typeface="+mn-cs"/>
              </a:rPr>
              <a:t> judgment, valuing personal growth, maturity, and responsibility</a:t>
            </a:r>
          </a:p>
          <a:p>
            <a:pPr>
              <a:buFontTx/>
              <a:buChar char="-"/>
            </a:pPr>
            <a:r>
              <a:rPr lang="en-US" sz="1200" kern="1200" baseline="0" dirty="0" smtClean="0">
                <a:solidFill>
                  <a:schemeClr val="tx1"/>
                </a:solidFill>
                <a:latin typeface="+mn-lt"/>
                <a:ea typeface="+mn-ea"/>
                <a:cs typeface="+mn-cs"/>
              </a:rPr>
              <a:t>Learning how to make choices and considering career paths</a:t>
            </a:r>
            <a:r>
              <a:rPr lang="en-US" sz="1200" kern="1200" dirty="0" smtClean="0">
                <a:solidFill>
                  <a:schemeClr val="tx1"/>
                </a:solidFill>
                <a:latin typeface="+mn-lt"/>
                <a:ea typeface="+mn-ea"/>
                <a:cs typeface="+mn-cs"/>
              </a:rPr>
              <a:t> </a:t>
            </a:r>
          </a:p>
          <a:p>
            <a:pPr>
              <a:buFontTx/>
              <a:buChar cha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8FE0FC5-3565-714D-A41D-98CEDF192E7A}"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-writ large, what all of this implies is community – helping</a:t>
            </a:r>
            <a:r>
              <a:rPr lang="en-US" baseline="0" dirty="0" smtClean="0"/>
              <a:t> youths to regard their minds, their bodies, their schools, their neighborhoods, their world as rich, promising places to live – places with potential</a:t>
            </a:r>
          </a:p>
        </p:txBody>
      </p:sp>
      <p:sp>
        <p:nvSpPr>
          <p:cNvPr id="4" name="Slide Number Placeholder 3"/>
          <p:cNvSpPr>
            <a:spLocks noGrp="1"/>
          </p:cNvSpPr>
          <p:nvPr>
            <p:ph type="sldNum" sz="quarter" idx="10"/>
          </p:nvPr>
        </p:nvSpPr>
        <p:spPr/>
        <p:txBody>
          <a:bodyPr/>
          <a:lstStyle/>
          <a:p>
            <a:fld id="{08FE0FC5-3565-714D-A41D-98CEDF192E7A}" type="slidenum">
              <a:rPr lang="en-US" smtClean="0"/>
              <a:pPr/>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case study in applying theory to practice</a:t>
            </a:r>
          </a:p>
          <a:p>
            <a:r>
              <a:rPr lang="en-US" dirty="0" smtClean="0"/>
              <a:t>-- teens in Dakar</a:t>
            </a:r>
            <a:r>
              <a:rPr lang="en-US" baseline="0" dirty="0" smtClean="0"/>
              <a:t> learned </a:t>
            </a:r>
            <a:r>
              <a:rPr lang="en-US" i="1" baseline="0" dirty="0" smtClean="0"/>
              <a:t>how </a:t>
            </a:r>
            <a:r>
              <a:rPr lang="en-US" i="0" baseline="0" dirty="0" smtClean="0"/>
              <a:t>to communicate effectively via formal instruction in understanding one’s objectives, audience, and environment, crafting and disseminating messages accordingly, and harnessing multiple techniques, such as journalism and entertainment, and modalities, such as conversation, graphic design, print, audio, video, online</a:t>
            </a:r>
            <a:endParaRPr lang="en-US" dirty="0"/>
          </a:p>
        </p:txBody>
      </p:sp>
      <p:sp>
        <p:nvSpPr>
          <p:cNvPr id="4" name="Slide Number Placeholder 3"/>
          <p:cNvSpPr>
            <a:spLocks noGrp="1"/>
          </p:cNvSpPr>
          <p:nvPr>
            <p:ph type="sldNum" sz="quarter" idx="10"/>
          </p:nvPr>
        </p:nvSpPr>
        <p:spPr/>
        <p:txBody>
          <a:bodyPr/>
          <a:lstStyle/>
          <a:p>
            <a:fld id="{08FE0FC5-3565-714D-A41D-98CEDF192E7A}"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-connect local technology with classroom practice for intuitive models, metaphors supportive</a:t>
            </a:r>
            <a:r>
              <a:rPr lang="en-US" baseline="0" dirty="0" smtClean="0"/>
              <a:t> of rich comprehension, application</a:t>
            </a:r>
          </a:p>
          <a:p>
            <a:r>
              <a:rPr lang="en-US" baseline="0" dirty="0" smtClean="0"/>
              <a:t>-connect Dakar and Los Angeles</a:t>
            </a:r>
            <a:endParaRPr lang="en-US" dirty="0"/>
          </a:p>
        </p:txBody>
      </p:sp>
      <p:sp>
        <p:nvSpPr>
          <p:cNvPr id="4" name="Slide Number Placeholder 3"/>
          <p:cNvSpPr>
            <a:spLocks noGrp="1"/>
          </p:cNvSpPr>
          <p:nvPr>
            <p:ph type="sldNum" sz="quarter" idx="10"/>
          </p:nvPr>
        </p:nvSpPr>
        <p:spPr/>
        <p:txBody>
          <a:bodyPr/>
          <a:lstStyle/>
          <a:p>
            <a:fld id="{08FE0FC5-3565-714D-A41D-98CEDF192E7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access to a second community, allowing for visibility of work, comparing, contrasting, inspiring, commenting, collaborating, relationship building </a:t>
            </a:r>
            <a:r>
              <a:rPr lang="en-US" baseline="0" dirty="0" err="1" smtClean="0">
                <a:sym typeface="Wingdings"/>
              </a:rPr>
              <a:t></a:t>
            </a:r>
            <a:r>
              <a:rPr lang="en-US" baseline="0" dirty="0" smtClean="0">
                <a:sym typeface="Wingdings"/>
              </a:rPr>
              <a:t> in NML terms, play, networking, negotiation, collective intelligence, </a:t>
            </a:r>
            <a:r>
              <a:rPr lang="en-US" baseline="0" dirty="0" err="1" smtClean="0">
                <a:sym typeface="Wingdings"/>
              </a:rPr>
              <a:t>transmedia</a:t>
            </a:r>
            <a:r>
              <a:rPr lang="en-US" baseline="0" dirty="0" smtClean="0">
                <a:sym typeface="Wingdings"/>
              </a:rPr>
              <a:t> navigation</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opportunity to expand linguistic skills: language -- French (or Wolof!) for RFK students, English (or Spanish, etc) for </a:t>
            </a:r>
            <a:r>
              <a:rPr lang="en-US" baseline="0" dirty="0" err="1" smtClean="0"/>
              <a:t>Sunukaddu-ites</a:t>
            </a:r>
            <a:r>
              <a:rPr lang="en-US" baseline="0" dirty="0" smtClean="0"/>
              <a:t>, pragmatics – turn-taking, perspective-taking – complicated by cyber and intercultural communication contexts, and </a:t>
            </a:r>
            <a:r>
              <a:rPr lang="en-US" baseline="0" dirty="0" err="1" smtClean="0"/>
              <a:t>nonlexical</a:t>
            </a:r>
            <a:r>
              <a:rPr lang="en-US" baseline="0" dirty="0" smtClean="0"/>
              <a:t> languages, such as visual art (graphic design), music (beats), and audio-visual (editing, remix)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opportunity to better appreciate similarities and differences across cultures and communities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exciting, concrete entry point into studies of geography, history, politics, and development</a:t>
            </a:r>
          </a:p>
          <a:p>
            <a:endParaRPr lang="en-US" dirty="0"/>
          </a:p>
        </p:txBody>
      </p:sp>
      <p:sp>
        <p:nvSpPr>
          <p:cNvPr id="4" name="Slide Number Placeholder 3"/>
          <p:cNvSpPr>
            <a:spLocks noGrp="1"/>
          </p:cNvSpPr>
          <p:nvPr>
            <p:ph type="sldNum" sz="quarter" idx="10"/>
          </p:nvPr>
        </p:nvSpPr>
        <p:spPr/>
        <p:txBody>
          <a:bodyPr/>
          <a:lstStyle/>
          <a:p>
            <a:fld id="{08FE0FC5-3565-714D-A41D-98CEDF192E7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baseline="0" dirty="0" smtClean="0"/>
              <a:t> participants from RFK and </a:t>
            </a:r>
            <a:r>
              <a:rPr lang="en-US" baseline="0" dirty="0" err="1" smtClean="0"/>
              <a:t>Sunukaddu</a:t>
            </a:r>
            <a:r>
              <a:rPr lang="en-US" baseline="0" dirty="0" smtClean="0"/>
              <a:t> contribute to a shared Wiki (curricula, documentation of process, reflection, “finished” products)</a:t>
            </a:r>
          </a:p>
          <a:p>
            <a:r>
              <a:rPr lang="en-US" baseline="0" dirty="0" smtClean="0"/>
              <a:t>-- could have regular Skype or IM sessions</a:t>
            </a:r>
          </a:p>
          <a:p>
            <a:r>
              <a:rPr lang="en-US" baseline="0" dirty="0" smtClean="0"/>
              <a:t>-- could plan final projects that function as joint (e.g., one RFK student, one </a:t>
            </a:r>
            <a:r>
              <a:rPr lang="en-US" baseline="0" dirty="0" err="1" smtClean="0"/>
              <a:t>Sunukaddu-ite</a:t>
            </a:r>
            <a:r>
              <a:rPr lang="en-US" baseline="0" dirty="0" smtClean="0"/>
              <a:t>) or parallel (e.g., “sister cities” approach, doing precisely the same thing simultaneously)</a:t>
            </a:r>
          </a:p>
          <a:p>
            <a:r>
              <a:rPr lang="en-US" baseline="0" dirty="0" smtClean="0"/>
              <a:t>-- grants for staff and/or participants to present at international conferences (pedagogical, technological, health, youth-oriented) or visit one another</a:t>
            </a:r>
          </a:p>
        </p:txBody>
      </p:sp>
      <p:sp>
        <p:nvSpPr>
          <p:cNvPr id="4" name="Slide Number Placeholder 3"/>
          <p:cNvSpPr>
            <a:spLocks noGrp="1"/>
          </p:cNvSpPr>
          <p:nvPr>
            <p:ph type="sldNum" sz="quarter" idx="10"/>
          </p:nvPr>
        </p:nvSpPr>
        <p:spPr/>
        <p:txBody>
          <a:bodyPr/>
          <a:lstStyle/>
          <a:p>
            <a:fld id="{08FE0FC5-3565-714D-A41D-98CEDF192E7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form the individual, set the stage for living with yourself and others</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list and </a:t>
            </a:r>
            <a:r>
              <a:rPr lang="en-US" sz="1200" i="1" kern="1200" dirty="0" smtClean="0">
                <a:solidFill>
                  <a:schemeClr val="tx1"/>
                </a:solidFill>
                <a:latin typeface="+mn-lt"/>
                <a:ea typeface="+mn-ea"/>
                <a:cs typeface="+mn-cs"/>
              </a:rPr>
              <a:t>barely </a:t>
            </a:r>
            <a:r>
              <a:rPr lang="en-US" sz="1200" kern="1200" dirty="0" smtClean="0">
                <a:solidFill>
                  <a:schemeClr val="tx1"/>
                </a:solidFill>
                <a:latin typeface="+mn-lt"/>
                <a:ea typeface="+mn-ea"/>
                <a:cs typeface="+mn-cs"/>
              </a:rPr>
              <a:t>explain 5 SEL competencies: self-awareness, self-management, social awareness, relationship skills, and responsible decision-making.</a:t>
            </a:r>
            <a:r>
              <a:rPr lang="en-US" dirty="0" smtClean="0"/>
              <a:t> </a:t>
            </a:r>
            <a:endParaRPr lang="en-US" dirty="0"/>
          </a:p>
        </p:txBody>
      </p:sp>
      <p:sp>
        <p:nvSpPr>
          <p:cNvPr id="4" name="Slide Number Placeholder 3"/>
          <p:cNvSpPr>
            <a:spLocks noGrp="1"/>
          </p:cNvSpPr>
          <p:nvPr>
            <p:ph type="sldNum" sz="quarter" idx="10"/>
          </p:nvPr>
        </p:nvSpPr>
        <p:spPr/>
        <p:txBody>
          <a:bodyPr/>
          <a:lstStyle/>
          <a:p>
            <a:fld id="{08FE0FC5-3565-714D-A41D-98CEDF192E7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recognize what you’ve got –</a:t>
            </a:r>
            <a:r>
              <a:rPr lang="en-US" sz="1200" kern="1200" baseline="0" dirty="0" smtClean="0">
                <a:solidFill>
                  <a:schemeClr val="tx1"/>
                </a:solidFill>
                <a:latin typeface="+mn-lt"/>
                <a:ea typeface="+mn-ea"/>
                <a:cs typeface="+mn-cs"/>
              </a:rPr>
              <a:t> intrapersonal AND interpersonal -- </a:t>
            </a:r>
            <a:r>
              <a:rPr lang="en-US" sz="1200" kern="1200" dirty="0" smtClean="0">
                <a:solidFill>
                  <a:schemeClr val="tx1"/>
                </a:solidFill>
                <a:latin typeface="+mn-lt"/>
                <a:ea typeface="+mn-ea"/>
                <a:cs typeface="+mn-cs"/>
              </a:rPr>
              <a:t>and optimize </a:t>
            </a:r>
          </a:p>
          <a:p>
            <a:pPr lvl="0"/>
            <a:r>
              <a:rPr lang="en-US" sz="1200" kern="1200" dirty="0" smtClean="0">
                <a:solidFill>
                  <a:schemeClr val="tx1"/>
                </a:solidFill>
                <a:latin typeface="+mn-lt"/>
                <a:ea typeface="+mn-ea"/>
                <a:cs typeface="+mn-cs"/>
              </a:rPr>
              <a:t>consider every level: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nano</a:t>
            </a:r>
            <a:r>
              <a:rPr lang="en-US" sz="1200" kern="1200" baseline="0" dirty="0" smtClean="0">
                <a:solidFill>
                  <a:schemeClr val="tx1"/>
                </a:solidFill>
                <a:latin typeface="+mn-lt"/>
                <a:ea typeface="+mn-ea"/>
                <a:cs typeface="+mn-cs"/>
              </a:rPr>
              <a:t>, micro, </a:t>
            </a:r>
            <a:r>
              <a:rPr lang="en-US" sz="1200" kern="1200" baseline="0" dirty="0" err="1" smtClean="0">
                <a:solidFill>
                  <a:schemeClr val="tx1"/>
                </a:solidFill>
                <a:latin typeface="+mn-lt"/>
                <a:ea typeface="+mn-ea"/>
                <a:cs typeface="+mn-cs"/>
              </a:rPr>
              <a:t>meso</a:t>
            </a:r>
            <a:r>
              <a:rPr lang="en-US" sz="1200" kern="1200" baseline="0" dirty="0" smtClean="0">
                <a:solidFill>
                  <a:schemeClr val="tx1"/>
                </a:solidFill>
                <a:latin typeface="+mn-lt"/>
                <a:ea typeface="+mn-ea"/>
                <a:cs typeface="+mn-cs"/>
              </a:rPr>
              <a:t>, macro which means </a:t>
            </a:r>
            <a:r>
              <a:rPr lang="en-US" sz="1200" kern="1200" dirty="0" smtClean="0">
                <a:solidFill>
                  <a:schemeClr val="tx1"/>
                </a:solidFill>
                <a:latin typeface="+mn-lt"/>
                <a:ea typeface="+mn-ea"/>
                <a:cs typeface="+mn-cs"/>
              </a:rPr>
              <a:t>intrapersonal, intimate circle, local community, broader society</a:t>
            </a:r>
          </a:p>
          <a:p>
            <a:endParaRPr lang="en-US" dirty="0"/>
          </a:p>
        </p:txBody>
      </p:sp>
      <p:sp>
        <p:nvSpPr>
          <p:cNvPr id="4" name="Slide Number Placeholder 3"/>
          <p:cNvSpPr>
            <a:spLocks noGrp="1"/>
          </p:cNvSpPr>
          <p:nvPr>
            <p:ph type="sldNum" sz="quarter" idx="10"/>
          </p:nvPr>
        </p:nvSpPr>
        <p:spPr/>
        <p:txBody>
          <a:bodyPr/>
          <a:lstStyle/>
          <a:p>
            <a:fld id="{08FE0FC5-3565-714D-A41D-98CEDF192E7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power of narrative…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stories as robust educational tool (entertainment-education) </a:t>
            </a:r>
          </a:p>
          <a:p>
            <a:r>
              <a:rPr lang="en-US" sz="1200" kern="1200" baseline="0" dirty="0" smtClean="0">
                <a:solidFill>
                  <a:schemeClr val="tx1"/>
                </a:solidFill>
                <a:latin typeface="+mn-lt"/>
                <a:ea typeface="+mn-ea"/>
                <a:cs typeface="+mn-cs"/>
              </a:rPr>
              <a:t>AND</a:t>
            </a:r>
          </a:p>
          <a:p>
            <a:r>
              <a:rPr lang="en-US" sz="1200" kern="1200" baseline="0" dirty="0" smtClean="0">
                <a:solidFill>
                  <a:schemeClr val="tx1"/>
                </a:solidFill>
                <a:latin typeface="+mn-lt"/>
                <a:ea typeface="+mn-ea"/>
                <a:cs typeface="+mn-cs"/>
              </a:rPr>
              <a:t>-- _the stories we tell ourselves_</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Theory of possible selves contends that people are motivated by visions of the person they could become if they make good choices, and the person they could become if they don’t make good choices</a:t>
            </a:r>
          </a:p>
          <a:p>
            <a:r>
              <a:rPr lang="en-US" sz="1200" kern="1200" dirty="0" smtClean="0">
                <a:solidFill>
                  <a:schemeClr val="tx1"/>
                </a:solidFill>
                <a:latin typeface="+mn-lt"/>
                <a:ea typeface="+mn-ea"/>
                <a:cs typeface="+mn-cs"/>
              </a:rPr>
              <a:t>-- if you only tell yourself that you’re going to be the best, then you become cocky and flabbergasted, lost when the road gets bumpy</a:t>
            </a:r>
          </a:p>
          <a:p>
            <a:r>
              <a:rPr lang="en-US" sz="1200" kern="1200" dirty="0" smtClean="0">
                <a:solidFill>
                  <a:schemeClr val="tx1"/>
                </a:solidFill>
                <a:latin typeface="+mn-lt"/>
                <a:ea typeface="+mn-ea"/>
                <a:cs typeface="+mn-cs"/>
              </a:rPr>
              <a:t>-- if you only tell yourself that you’ll amount to nothing, then you become defeated and unable to seize opportunities that might present themselves</a:t>
            </a:r>
          </a:p>
          <a:p>
            <a:r>
              <a:rPr lang="en-US" sz="1200" kern="1200" dirty="0" smtClean="0">
                <a:solidFill>
                  <a:schemeClr val="tx1"/>
                </a:solidFill>
                <a:latin typeface="+mn-lt"/>
                <a:ea typeface="+mn-ea"/>
                <a:cs typeface="+mn-cs"/>
              </a:rPr>
              <a:t>-- so the stories we tell ourselves about who are and who we could be</a:t>
            </a:r>
            <a:r>
              <a:rPr lang="en-US" sz="1200" kern="1200" baseline="0" dirty="0" smtClean="0">
                <a:solidFill>
                  <a:schemeClr val="tx1"/>
                </a:solidFill>
                <a:latin typeface="+mn-lt"/>
                <a:ea typeface="+mn-ea"/>
                <a:cs typeface="+mn-cs"/>
              </a:rPr>
              <a:t>, to a certain extent, circumscribe </a:t>
            </a:r>
            <a:r>
              <a:rPr lang="en-US" sz="1200" kern="1200" dirty="0" smtClean="0">
                <a:solidFill>
                  <a:schemeClr val="tx1"/>
                </a:solidFill>
                <a:latin typeface="+mn-lt"/>
                <a:ea typeface="+mn-ea"/>
                <a:cs typeface="+mn-cs"/>
              </a:rPr>
              <a:t>our trajectories</a:t>
            </a:r>
          </a:p>
          <a:p>
            <a:r>
              <a:rPr lang="en-US" sz="1200" kern="1200" dirty="0" smtClean="0">
                <a:solidFill>
                  <a:schemeClr val="tx1"/>
                </a:solidFill>
                <a:latin typeface="+mn-lt"/>
                <a:ea typeface="+mn-ea"/>
                <a:cs typeface="+mn-cs"/>
              </a:rPr>
              <a:t>(-- stories are also essential to humanity and are the means by which we assimilate information – we tell a story about it; that’s how we understand, that’s how we remember)</a:t>
            </a:r>
          </a:p>
        </p:txBody>
      </p:sp>
      <p:sp>
        <p:nvSpPr>
          <p:cNvPr id="4" name="Slide Number Placeholder 3"/>
          <p:cNvSpPr>
            <a:spLocks noGrp="1"/>
          </p:cNvSpPr>
          <p:nvPr>
            <p:ph type="sldNum" sz="quarter" idx="10"/>
          </p:nvPr>
        </p:nvSpPr>
        <p:spPr/>
        <p:txBody>
          <a:bodyPr/>
          <a:lstStyle/>
          <a:p>
            <a:fld id="{08FE0FC5-3565-714D-A41D-98CEDF192E7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SEL skills are pre-requisites</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form the learner, set the stage for meaningful learning via critical thinking, problem-solving, and collaboration.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They're not </a:t>
            </a:r>
            <a:r>
              <a:rPr lang="en-US" sz="1200" i="1" kern="1200" dirty="0" smtClean="0">
                <a:solidFill>
                  <a:schemeClr val="tx1"/>
                </a:solidFill>
                <a:latin typeface="+mn-lt"/>
                <a:ea typeface="+mn-ea"/>
                <a:cs typeface="+mn-cs"/>
              </a:rPr>
              <a:t>about</a:t>
            </a:r>
            <a:r>
              <a:rPr lang="en-US" sz="1200" kern="1200" dirty="0" smtClean="0">
                <a:solidFill>
                  <a:schemeClr val="tx1"/>
                </a:solidFill>
                <a:latin typeface="+mn-lt"/>
                <a:ea typeface="+mn-ea"/>
                <a:cs typeface="+mn-cs"/>
              </a:rPr>
              <a:t> technology. They're about enriching learners with useful, versatile capacities that help them think sharper, work better, and appreciate fuller the ethical ramifications of their actions.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(list but do not explain 12 </a:t>
            </a:r>
            <a:r>
              <a:rPr lang="en-US" sz="1200" kern="1200" dirty="0" err="1" smtClean="0">
                <a:solidFill>
                  <a:schemeClr val="tx1"/>
                </a:solidFill>
                <a:latin typeface="+mn-lt"/>
                <a:ea typeface="+mn-ea"/>
                <a:cs typeface="+mn-cs"/>
              </a:rPr>
              <a:t>NML’s</a:t>
            </a:r>
            <a:r>
              <a:rPr lang="en-US" sz="1200" kern="1200" dirty="0" smtClean="0">
                <a:solidFill>
                  <a:schemeClr val="tx1"/>
                </a:solidFill>
                <a:latin typeface="+mn-lt"/>
                <a:ea typeface="+mn-ea"/>
                <a:cs typeface="+mn-cs"/>
              </a:rPr>
              <a:t>: play, performance, simulation, appropriation, multitasking, distributed cognition, collective intelligence, judgment, </a:t>
            </a:r>
            <a:r>
              <a:rPr lang="en-US" sz="1200" kern="1200" dirty="0" err="1" smtClean="0">
                <a:solidFill>
                  <a:schemeClr val="tx1"/>
                </a:solidFill>
                <a:latin typeface="+mn-lt"/>
                <a:ea typeface="+mn-ea"/>
                <a:cs typeface="+mn-cs"/>
              </a:rPr>
              <a:t>transmedia</a:t>
            </a:r>
            <a:r>
              <a:rPr lang="en-US" sz="1200" kern="1200" dirty="0" smtClean="0">
                <a:solidFill>
                  <a:schemeClr val="tx1"/>
                </a:solidFill>
                <a:latin typeface="+mn-lt"/>
                <a:ea typeface="+mn-ea"/>
                <a:cs typeface="+mn-cs"/>
              </a:rPr>
              <a:t> navigation, networking, negotiation, visualization)]</a:t>
            </a:r>
          </a:p>
          <a:p>
            <a:endParaRPr lang="en-US" dirty="0"/>
          </a:p>
        </p:txBody>
      </p:sp>
      <p:sp>
        <p:nvSpPr>
          <p:cNvPr id="4" name="Slide Number Placeholder 3"/>
          <p:cNvSpPr>
            <a:spLocks noGrp="1"/>
          </p:cNvSpPr>
          <p:nvPr>
            <p:ph type="sldNum" sz="quarter" idx="10"/>
          </p:nvPr>
        </p:nvSpPr>
        <p:spPr/>
        <p:txBody>
          <a:bodyPr/>
          <a:lstStyle/>
          <a:p>
            <a:fld id="{08FE0FC5-3565-714D-A41D-98CEDF192E7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B3897F37-F431-EC4B-9EF4-289F3B6A5C6C}" type="datetimeFigureOut">
              <a:rPr lang="en-US" smtClean="0"/>
              <a:pPr/>
              <a:t>10/10/10</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3897F37-F431-EC4B-9EF4-289F3B6A5C6C}" type="datetimeFigureOut">
              <a:rPr lang="en-US" smtClean="0"/>
              <a:pPr/>
              <a:t>10/10/10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66657-FB1D-664B-93D0-D55E989D200E}" type="slidenum">
              <a:rPr lang="en-US" smtClean="0"/>
              <a:pPr/>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3897F37-F431-EC4B-9EF4-289F3B6A5C6C}" type="datetimeFigureOut">
              <a:rPr lang="en-US" smtClean="0"/>
              <a:pPr/>
              <a:t>10/10/10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66657-FB1D-664B-93D0-D55E989D200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B3897F37-F431-EC4B-9EF4-289F3B6A5C6C}" type="datetimeFigureOut">
              <a:rPr lang="en-US" smtClean="0"/>
              <a:pPr/>
              <a:t>10/10/10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66657-FB1D-664B-93D0-D55E989D200E}"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381093" y="3733800"/>
            <a:ext cx="325526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B3897F37-F431-EC4B-9EF4-289F3B6A5C6C}" type="datetimeFigureOut">
              <a:rPr lang="en-US" smtClean="0"/>
              <a:pPr/>
              <a:t>10/10/10</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B3897F37-F431-EC4B-9EF4-289F3B6A5C6C}" type="datetimeFigureOut">
              <a:rPr lang="en-US" smtClean="0"/>
              <a:pPr/>
              <a:t>10/10/10</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C5066657-FB1D-664B-93D0-D55E989D200E}" type="slidenum">
              <a:rPr lang="en-US" smtClean="0"/>
              <a:pPr/>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897F37-F431-EC4B-9EF4-289F3B6A5C6C}" type="datetimeFigureOut">
              <a:rPr lang="en-US" smtClean="0"/>
              <a:pPr/>
              <a:t>10/10/10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66657-FB1D-664B-93D0-D55E989D200E}" type="slidenum">
              <a:rPr lang="en-US" smtClean="0"/>
              <a:pPr/>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B3897F37-F431-EC4B-9EF4-289F3B6A5C6C}" type="datetimeFigureOut">
              <a:rPr lang="en-US" smtClean="0"/>
              <a:pPr/>
              <a:t>10/10/10</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C5066657-FB1D-664B-93D0-D55E989D200E}"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B3897F37-F431-EC4B-9EF4-289F3B6A5C6C}" type="datetimeFigureOut">
              <a:rPr lang="en-US" smtClean="0"/>
              <a:pPr/>
              <a:t>10/10/10</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C5066657-FB1D-664B-93D0-D55E989D200E}"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B3897F37-F431-EC4B-9EF4-289F3B6A5C6C}" type="datetimeFigureOut">
              <a:rPr lang="en-US" smtClean="0"/>
              <a:pPr/>
              <a:t>10/10/10</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C5066657-FB1D-664B-93D0-D55E989D200E}" type="slidenum">
              <a:rPr lang="en-US" smtClean="0"/>
              <a:pPr/>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Click icon to add picture</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B3897F37-F431-EC4B-9EF4-289F3B6A5C6C}" type="datetimeFigureOut">
              <a:rPr lang="en-US" smtClean="0"/>
              <a:pPr/>
              <a:t>10/10/10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66657-FB1D-664B-93D0-D55E989D200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B3897F37-F431-EC4B-9EF4-289F3B6A5C6C}" type="datetimeFigureOut">
              <a:rPr lang="en-US" smtClean="0"/>
              <a:pPr/>
              <a:t>10/10/10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66657-FB1D-664B-93D0-D55E989D200E}"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B3897F37-F431-EC4B-9EF4-289F3B6A5C6C}" type="datetimeFigureOut">
              <a:rPr lang="en-US" smtClean="0"/>
              <a:pPr/>
              <a:t>10/10/10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66657-FB1D-664B-93D0-D55E989D200E}" type="slidenum">
              <a:rPr lang="en-US" smtClean="0"/>
              <a:pPr/>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B3897F37-F431-EC4B-9EF4-289F3B6A5C6C}" type="datetimeFigureOut">
              <a:rPr lang="en-US" smtClean="0"/>
              <a:pPr/>
              <a:t>10/10/10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66657-FB1D-664B-93D0-D55E989D200E}"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B3897F37-F431-EC4B-9EF4-289F3B6A5C6C}" type="datetimeFigureOut">
              <a:rPr lang="en-US" smtClean="0"/>
              <a:pPr/>
              <a:t>10/10/10</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Click icon to add picture</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B3897F37-F431-EC4B-9EF4-289F3B6A5C6C}" type="datetimeFigureOut">
              <a:rPr lang="en-US" smtClean="0"/>
              <a:pPr/>
              <a:t>10/10/10</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C5066657-FB1D-664B-93D0-D55E989D200E}" type="slidenum">
              <a:rPr lang="en-US" smtClean="0"/>
              <a:pPr/>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B3897F37-F431-EC4B-9EF4-289F3B6A5C6C}" type="datetimeFigureOut">
              <a:rPr lang="en-US" smtClean="0"/>
              <a:pPr/>
              <a:t>10/10/10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66657-FB1D-664B-93D0-D55E989D200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B3897F37-F431-EC4B-9EF4-289F3B6A5C6C}" type="datetimeFigureOut">
              <a:rPr lang="en-US" smtClean="0"/>
              <a:pPr/>
              <a:t>10/10/10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66657-FB1D-664B-93D0-D55E989D200E}" type="slidenum">
              <a:rPr lang="en-US" smtClean="0"/>
              <a:pPr/>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B3897F37-F431-EC4B-9EF4-289F3B6A5C6C}" type="datetimeFigureOut">
              <a:rPr lang="en-US" smtClean="0"/>
              <a:pPr/>
              <a:t>10/10/10</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C5066657-FB1D-664B-93D0-D55E989D200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B3897F37-F431-EC4B-9EF4-289F3B6A5C6C}" type="datetimeFigureOut">
              <a:rPr lang="en-US" smtClean="0"/>
              <a:pPr/>
              <a:t>10/10/10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66657-FB1D-664B-93D0-D55E989D200E}" type="slidenum">
              <a:rPr lang="en-US" smtClean="0"/>
              <a:pPr/>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20" Type="http://schemas.openxmlformats.org/officeDocument/2006/relationships/slideLayout" Target="../slideLayouts/slideLayout20.xml"/><Relationship Id="rId4" Type="http://schemas.openxmlformats.org/officeDocument/2006/relationships/slideLayout" Target="../slideLayouts/slideLayout4.xml"/><Relationship Id="rId21" Type="http://schemas.openxmlformats.org/officeDocument/2006/relationships/theme" Target="../theme/theme1.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slideLayout" Target="../slideLayouts/slideLayout1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19" Type="http://schemas.openxmlformats.org/officeDocument/2006/relationships/slideLayout" Target="../slideLayouts/slideLayout19.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B3897F37-F431-EC4B-9EF4-289F3B6A5C6C}" type="datetimeFigureOut">
              <a:rPr lang="en-US" smtClean="0"/>
              <a:pPr/>
              <a:t>10/10/10</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C5066657-FB1D-664B-93D0-D55E989D200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1.jpeg"/><Relationship Id="rId5" Type="http://schemas.openxmlformats.org/officeDocument/2006/relationships/image" Target="../media/image2.jpeg"/><Relationship Id="rId7" Type="http://schemas.openxmlformats.org/officeDocument/2006/relationships/image" Target="../media/image4.jpeg"/><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hyperlink" Target="mailto:felt@usc.edu" TargetMode="External"/><Relationship Id="rId6" Type="http://schemas.openxmlformats.org/officeDocument/2006/relationships/image" Target="../media/image3.jpeg"/></Relationships>
</file>

<file path=ppt/slides/_rels/slide10.xml.rels><?xml version="1.0" encoding="UTF-8" standalone="yes"?>
<Relationships xmlns="http://schemas.openxmlformats.org/package/2006/relationships"><Relationship Id="rId6" Type="http://schemas.microsoft.com/office/2007/relationships/diagramDrawing" Target="../diagrams/drawing1.xml"/><Relationship Id="rId4" Type="http://schemas.openxmlformats.org/officeDocument/2006/relationships/diagramQuickStyle" Target="../diagrams/quickStyle1.xml"/><Relationship Id="rId1" Type="http://schemas.openxmlformats.org/officeDocument/2006/relationships/slideLayout" Target="../slideLayouts/slideLayout2.xml"/><Relationship Id="rId2" Type="http://schemas.openxmlformats.org/officeDocument/2006/relationships/diagramData" Target="../diagrams/data1.xml"/><Relationship Id="rId3" Type="http://schemas.openxmlformats.org/officeDocument/2006/relationships/diagramLayout" Target="../diagrams/layout1.xml"/><Relationship Id="rId5"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4" Type="http://schemas.openxmlformats.org/officeDocument/2006/relationships/diagramLayout" Target="../diagrams/layout2.xml"/><Relationship Id="rId5" Type="http://schemas.openxmlformats.org/officeDocument/2006/relationships/diagramQuickStyle" Target="../diagrams/quickStyle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diagramData" Target="../diagrams/data2.xml"/><Relationship Id="rId6"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6" Type="http://schemas.openxmlformats.org/officeDocument/2006/relationships/image" Target="../media/image21.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gif"/><Relationship Id="rId5" Type="http://schemas.openxmlformats.org/officeDocument/2006/relationships/image" Target="../media/image20.jpeg"/></Relationships>
</file>

<file path=ppt/slides/_rels/slide2.xml.rels><?xml version="1.0" encoding="UTF-8" standalone="yes"?>
<Relationships xmlns="http://schemas.openxmlformats.org/package/2006/relationships"><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 Id="rId5" Type="http://schemas.openxmlformats.org/officeDocument/2006/relationships/image" Target="../media/image7.jpeg"/></Relationships>
</file>

<file path=ppt/slides/_rels/slide3.xml.rels><?xml version="1.0" encoding="UTF-8" standalone="yes"?>
<Relationships xmlns="http://schemas.openxmlformats.org/package/2006/relationships"><Relationship Id="rId6" Type="http://schemas.openxmlformats.org/officeDocument/2006/relationships/image" Target="../media/image11.jpeg"/><Relationship Id="rId4" Type="http://schemas.openxmlformats.org/officeDocument/2006/relationships/image" Target="../media/image9.jpeg"/><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8.jpeg"/><Relationship Id="rId5"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12.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1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a:xfrm>
            <a:off x="378509" y="1043301"/>
            <a:ext cx="6181611" cy="3370751"/>
          </a:xfrm>
        </p:spPr>
        <p:txBody>
          <a:bodyPr>
            <a:normAutofit fontScale="90000"/>
          </a:bodyPr>
          <a:lstStyle/>
          <a:p>
            <a:r>
              <a:rPr lang="en-US" sz="6667" b="1" dirty="0" smtClean="0"/>
              <a:t>Our Voices: </a:t>
            </a:r>
            <a:r>
              <a:rPr lang="en-US" sz="5400" dirty="0" smtClean="0"/>
              <a:t/>
            </a:r>
            <a:br>
              <a:rPr lang="en-US" sz="5400" dirty="0" smtClean="0"/>
            </a:br>
            <a:r>
              <a:rPr lang="en-US" sz="5400" dirty="0" smtClean="0"/>
              <a:t>Communication &amp;</a:t>
            </a:r>
            <a:br>
              <a:rPr lang="en-US" sz="5400" dirty="0" smtClean="0"/>
            </a:br>
            <a:r>
              <a:rPr lang="en-US" sz="5400" dirty="0" smtClean="0"/>
              <a:t>Collaboration </a:t>
            </a:r>
            <a:br>
              <a:rPr lang="en-US" sz="5400" dirty="0" smtClean="0"/>
            </a:br>
            <a:r>
              <a:rPr lang="en-US" sz="5400" dirty="0" smtClean="0"/>
              <a:t>From the Inside Out</a:t>
            </a:r>
            <a:r>
              <a:rPr lang="en-US" dirty="0" smtClean="0"/>
              <a:t/>
            </a:r>
            <a:br>
              <a:rPr lang="en-US" dirty="0" smtClean="0"/>
            </a:br>
            <a:endParaRPr lang="en-US" dirty="0"/>
          </a:p>
        </p:txBody>
      </p:sp>
      <p:sp>
        <p:nvSpPr>
          <p:cNvPr id="10" name="Text Placeholder 9"/>
          <p:cNvSpPr>
            <a:spLocks noGrp="1"/>
          </p:cNvSpPr>
          <p:nvPr>
            <p:ph type="body" sz="half" idx="2"/>
          </p:nvPr>
        </p:nvSpPr>
        <p:spPr>
          <a:xfrm>
            <a:off x="380554" y="4535424"/>
            <a:ext cx="6179566" cy="1698239"/>
          </a:xfrm>
        </p:spPr>
        <p:txBody>
          <a:bodyPr>
            <a:noAutofit/>
          </a:bodyPr>
          <a:lstStyle/>
          <a:p>
            <a:endParaRPr lang="en-US" sz="2800" dirty="0" smtClean="0"/>
          </a:p>
        </p:txBody>
      </p:sp>
      <p:sp>
        <p:nvSpPr>
          <p:cNvPr id="6" name="TextBox 5"/>
          <p:cNvSpPr txBox="1"/>
          <p:nvPr/>
        </p:nvSpPr>
        <p:spPr>
          <a:xfrm>
            <a:off x="6802438" y="429500"/>
            <a:ext cx="2057399" cy="1754326"/>
          </a:xfrm>
          <a:prstGeom prst="rect">
            <a:avLst/>
          </a:prstGeom>
          <a:noFill/>
        </p:spPr>
        <p:txBody>
          <a:bodyPr wrap="square" rtlCol="0">
            <a:spAutoFit/>
          </a:bodyPr>
          <a:lstStyle/>
          <a:p>
            <a:r>
              <a:rPr lang="en-US" sz="2400" dirty="0" smtClean="0">
                <a:solidFill>
                  <a:schemeClr val="bg1"/>
                </a:solidFill>
              </a:rPr>
              <a:t>Laurel Felt	</a:t>
            </a:r>
            <a:r>
              <a:rPr lang="en-US" sz="2400" dirty="0" smtClean="0">
                <a:solidFill>
                  <a:schemeClr val="bg1">
                    <a:lumMod val="95000"/>
                  </a:schemeClr>
                </a:solidFill>
                <a:hlinkClick r:id="rId3"/>
              </a:rPr>
              <a:t>felt@usc.edu</a:t>
            </a:r>
            <a:endParaRPr lang="en-US" sz="2400" dirty="0" smtClean="0">
              <a:solidFill>
                <a:schemeClr val="bg1">
                  <a:lumMod val="95000"/>
                </a:schemeClr>
              </a:solidFill>
            </a:endParaRPr>
          </a:p>
          <a:p>
            <a:endParaRPr lang="en-US" dirty="0" smtClean="0">
              <a:solidFill>
                <a:schemeClr val="bg1"/>
              </a:solidFill>
            </a:endParaRPr>
          </a:p>
          <a:p>
            <a:endParaRPr lang="en-US" dirty="0"/>
          </a:p>
        </p:txBody>
      </p:sp>
      <p:pic>
        <p:nvPicPr>
          <p:cNvPr id="8" name="Picture 7" descr="IMG_0105.JPG"/>
          <p:cNvPicPr>
            <a:picLocks noChangeAspect="1"/>
          </p:cNvPicPr>
          <p:nvPr/>
        </p:nvPicPr>
        <p:blipFill>
          <a:blip r:embed="rId4"/>
          <a:stretch>
            <a:fillRect/>
          </a:stretch>
        </p:blipFill>
        <p:spPr>
          <a:xfrm>
            <a:off x="529961" y="4279649"/>
            <a:ext cx="2605351" cy="1954014"/>
          </a:xfrm>
          <a:prstGeom prst="rect">
            <a:avLst/>
          </a:prstGeom>
        </p:spPr>
      </p:pic>
      <p:pic>
        <p:nvPicPr>
          <p:cNvPr id="11" name="Picture 10" descr="IMG_0637.JPG"/>
          <p:cNvPicPr>
            <a:picLocks noChangeAspect="1"/>
          </p:cNvPicPr>
          <p:nvPr/>
        </p:nvPicPr>
        <p:blipFill>
          <a:blip r:embed="rId5">
            <a:lum bright="-5000" contrast="8000"/>
          </a:blip>
          <a:srcRect l="11111"/>
          <a:stretch>
            <a:fillRect/>
          </a:stretch>
        </p:blipFill>
        <p:spPr>
          <a:xfrm>
            <a:off x="6918162" y="2638593"/>
            <a:ext cx="1996265" cy="1684346"/>
          </a:xfrm>
          <a:prstGeom prst="rect">
            <a:avLst/>
          </a:prstGeom>
        </p:spPr>
      </p:pic>
      <p:pic>
        <p:nvPicPr>
          <p:cNvPr id="13" name="Picture Placeholder 12" descr="IMG_0675.JPG"/>
          <p:cNvPicPr>
            <a:picLocks noGrp="1" noChangeAspect="1"/>
          </p:cNvPicPr>
          <p:nvPr>
            <p:ph type="pic" sz="quarter" idx="14"/>
          </p:nvPr>
        </p:nvPicPr>
        <p:blipFill>
          <a:blip r:embed="rId6"/>
          <a:srcRect t="-16049" r="5625" b="-16049"/>
          <a:stretch>
            <a:fillRect/>
          </a:stretch>
        </p:blipFill>
        <p:spPr>
          <a:xfrm>
            <a:off x="6918163" y="4322939"/>
            <a:ext cx="1996264" cy="2096440"/>
          </a:xfrm>
        </p:spPr>
      </p:pic>
      <p:pic>
        <p:nvPicPr>
          <p:cNvPr id="19" name="Picture Placeholder 18" descr="Sunukaddu7.jpg"/>
          <p:cNvPicPr>
            <a:picLocks noGrp="1" noChangeAspect="1"/>
          </p:cNvPicPr>
          <p:nvPr>
            <p:ph type="pic" sz="quarter" idx="13"/>
          </p:nvPr>
        </p:nvPicPr>
        <p:blipFill>
          <a:blip r:embed="rId7"/>
          <a:srcRect t="-16101" b="-16101"/>
          <a:stretch>
            <a:fillRect/>
          </a:stretch>
        </p:blipFill>
        <p:spPr>
          <a:xfrm>
            <a:off x="3608925" y="3937857"/>
            <a:ext cx="2628698" cy="2605332"/>
          </a:xfr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a:t>
            </a:r>
            <a:br>
              <a:rPr lang="en-US" dirty="0" smtClean="0"/>
            </a:br>
            <a:endParaRPr lang="en-US" dirty="0"/>
          </a:p>
        </p:txBody>
      </p:sp>
      <p:graphicFrame>
        <p:nvGraphicFramePr>
          <p:cNvPr id="4" name="Content Placeholder 3"/>
          <p:cNvGraphicFramePr>
            <a:graphicFrameLocks noGrp="1"/>
          </p:cNvGraphicFramePr>
          <p:nvPr>
            <p:ph idx="1"/>
          </p:nvPr>
        </p:nvGraphicFramePr>
        <p:xfrm>
          <a:off x="0" y="918308"/>
          <a:ext cx="8645525" cy="570523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Impacts: From the Inside Out</a:t>
            </a:r>
            <a:endParaRPr lang="en-US" dirty="0"/>
          </a:p>
        </p:txBody>
      </p:sp>
      <p:graphicFrame>
        <p:nvGraphicFramePr>
          <p:cNvPr id="4" name="Content Placeholder 3"/>
          <p:cNvGraphicFramePr>
            <a:graphicFrameLocks noGrp="1"/>
          </p:cNvGraphicFramePr>
          <p:nvPr>
            <p:ph idx="1"/>
          </p:nvPr>
        </p:nvGraphicFramePr>
        <p:xfrm>
          <a:off x="498475" y="1981200"/>
          <a:ext cx="7556500" cy="4144963"/>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globe3t.gif"/>
          <p:cNvPicPr>
            <a:picLocks noChangeAspect="1"/>
          </p:cNvPicPr>
          <p:nvPr/>
        </p:nvPicPr>
        <p:blipFill>
          <a:blip r:embed="rId3"/>
          <a:stretch>
            <a:fillRect/>
          </a:stretch>
        </p:blipFill>
        <p:spPr>
          <a:xfrm>
            <a:off x="3361179" y="0"/>
            <a:ext cx="4400006" cy="2200003"/>
          </a:xfrm>
          <a:prstGeom prst="rect">
            <a:avLst/>
          </a:prstGeom>
        </p:spPr>
      </p:pic>
      <p:sp>
        <p:nvSpPr>
          <p:cNvPr id="2" name="Title 1"/>
          <p:cNvSpPr>
            <a:spLocks noGrp="1"/>
          </p:cNvSpPr>
          <p:nvPr>
            <p:ph type="title"/>
          </p:nvPr>
        </p:nvSpPr>
        <p:spPr/>
        <p:txBody>
          <a:bodyPr/>
          <a:lstStyle/>
          <a:p>
            <a:r>
              <a:rPr lang="en-US" dirty="0" smtClean="0"/>
              <a:t>Community</a:t>
            </a:r>
            <a:endParaRPr lang="en-US" dirty="0"/>
          </a:p>
        </p:txBody>
      </p:sp>
      <p:pic>
        <p:nvPicPr>
          <p:cNvPr id="9" name="Picture 8" descr="rfk-school.jpg"/>
          <p:cNvPicPr>
            <a:picLocks noChangeAspect="1"/>
          </p:cNvPicPr>
          <p:nvPr/>
        </p:nvPicPr>
        <p:blipFill>
          <a:blip r:embed="rId4"/>
          <a:stretch>
            <a:fillRect/>
          </a:stretch>
        </p:blipFill>
        <p:spPr>
          <a:xfrm>
            <a:off x="1744424" y="3660008"/>
            <a:ext cx="4276593" cy="2849280"/>
          </a:xfrm>
          <a:prstGeom prst="rect">
            <a:avLst/>
          </a:prstGeom>
        </p:spPr>
      </p:pic>
      <p:pic>
        <p:nvPicPr>
          <p:cNvPr id="8" name="Content Placeholder 7" descr="Dakar street.jpg"/>
          <p:cNvPicPr>
            <a:picLocks noGrp="1" noChangeAspect="1"/>
          </p:cNvPicPr>
          <p:nvPr>
            <p:ph idx="1"/>
          </p:nvPr>
        </p:nvPicPr>
        <p:blipFill>
          <a:blip r:embed="rId5"/>
          <a:srcRect l="-18365" r="-18365"/>
          <a:stretch>
            <a:fillRect/>
          </a:stretch>
        </p:blipFill>
        <p:spPr>
          <a:xfrm>
            <a:off x="-586356" y="1520706"/>
            <a:ext cx="5401831" cy="2963137"/>
          </a:xfrm>
        </p:spPr>
      </p:pic>
      <p:pic>
        <p:nvPicPr>
          <p:cNvPr id="11" name="Picture 10" descr="Sunukaddu4.jpg"/>
          <p:cNvPicPr>
            <a:picLocks noChangeAspect="1"/>
          </p:cNvPicPr>
          <p:nvPr/>
        </p:nvPicPr>
        <p:blipFill>
          <a:blip r:embed="rId6"/>
          <a:stretch>
            <a:fillRect/>
          </a:stretch>
        </p:blipFill>
        <p:spPr>
          <a:xfrm>
            <a:off x="6021017" y="1859275"/>
            <a:ext cx="2745006" cy="366000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Sunukaddu</a:t>
            </a:r>
            <a:r>
              <a:rPr lang="en-US" dirty="0" smtClean="0"/>
              <a:t>: Communication</a:t>
            </a:r>
            <a:endParaRPr lang="en-US" dirty="0"/>
          </a:p>
        </p:txBody>
      </p:sp>
      <p:pic>
        <p:nvPicPr>
          <p:cNvPr id="9" name="Picture 8" descr="SAM_0461.JPG"/>
          <p:cNvPicPr>
            <a:picLocks noChangeAspect="1"/>
          </p:cNvPicPr>
          <p:nvPr/>
        </p:nvPicPr>
        <p:blipFill>
          <a:blip r:embed="rId3">
            <a:lum bright="18000" contrast="35000"/>
          </a:blip>
          <a:stretch>
            <a:fillRect/>
          </a:stretch>
        </p:blipFill>
        <p:spPr>
          <a:xfrm>
            <a:off x="5229038" y="1600200"/>
            <a:ext cx="2825749" cy="3767665"/>
          </a:xfrm>
          <a:prstGeom prst="rect">
            <a:avLst/>
          </a:prstGeom>
        </p:spPr>
      </p:pic>
      <p:pic>
        <p:nvPicPr>
          <p:cNvPr id="10" name="Picture 9" descr="3 kids on computer.jpg"/>
          <p:cNvPicPr>
            <a:picLocks noChangeAspect="1"/>
          </p:cNvPicPr>
          <p:nvPr/>
        </p:nvPicPr>
        <p:blipFill>
          <a:blip r:embed="rId4">
            <a:lum bright="23000" contrast="40000"/>
          </a:blip>
          <a:srcRect r="-3333"/>
          <a:stretch>
            <a:fillRect/>
          </a:stretch>
        </p:blipFill>
        <p:spPr>
          <a:xfrm>
            <a:off x="1418374" y="3994550"/>
            <a:ext cx="3945196" cy="2863450"/>
          </a:xfrm>
          <a:prstGeom prst="rect">
            <a:avLst/>
          </a:prstGeom>
        </p:spPr>
      </p:pic>
      <p:pic>
        <p:nvPicPr>
          <p:cNvPr id="8" name="Content Placeholder 7" descr="Sunukaddu1.jpg"/>
          <p:cNvPicPr>
            <a:picLocks noGrp="1" noChangeAspect="1"/>
          </p:cNvPicPr>
          <p:nvPr>
            <p:ph idx="1"/>
          </p:nvPr>
        </p:nvPicPr>
        <p:blipFill>
          <a:blip r:embed="rId5">
            <a:lum bright="18000" contrast="29000"/>
          </a:blip>
          <a:srcRect l="-18365" r="-18365" b="6000"/>
          <a:stretch>
            <a:fillRect/>
          </a:stretch>
        </p:blipFill>
        <p:spPr>
          <a:xfrm>
            <a:off x="-473018" y="1345344"/>
            <a:ext cx="5836587" cy="2861843"/>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Connection</a:t>
            </a:r>
            <a:br>
              <a:rPr lang="en-US" dirty="0" smtClean="0"/>
            </a:br>
            <a:endParaRPr lang="en-US" dirty="0"/>
          </a:p>
        </p:txBody>
      </p:sp>
      <p:pic>
        <p:nvPicPr>
          <p:cNvPr id="17" name="Content Placeholder 16" descr="Replogle-inflatable-topographic-world-globe.jpg"/>
          <p:cNvPicPr>
            <a:picLocks noGrp="1" noChangeAspect="1"/>
          </p:cNvPicPr>
          <p:nvPr>
            <p:ph sz="half" idx="18"/>
          </p:nvPr>
        </p:nvPicPr>
        <p:blipFill>
          <a:blip r:embed="rId3"/>
          <a:srcRect l="-67424" r="-67424" b="8151"/>
          <a:stretch>
            <a:fillRect/>
          </a:stretch>
        </p:blipFill>
        <p:spPr>
          <a:xfrm>
            <a:off x="-399" y="4405523"/>
            <a:ext cx="4943709" cy="2440746"/>
          </a:xfrm>
        </p:spPr>
      </p:pic>
      <p:pic>
        <p:nvPicPr>
          <p:cNvPr id="16" name="Content Placeholder 15" descr="globe with North America.jpg"/>
          <p:cNvPicPr>
            <a:picLocks noGrp="1" noChangeAspect="1"/>
          </p:cNvPicPr>
          <p:nvPr>
            <p:ph sz="half" idx="16"/>
          </p:nvPr>
        </p:nvPicPr>
        <p:blipFill>
          <a:blip r:embed="rId4"/>
          <a:srcRect l="-43053" r="-43053"/>
          <a:stretch>
            <a:fillRect/>
          </a:stretch>
        </p:blipFill>
        <p:spPr>
          <a:xfrm>
            <a:off x="4818243" y="4736664"/>
            <a:ext cx="3657600" cy="1965960"/>
          </a:xfrm>
        </p:spPr>
      </p:pic>
      <p:pic>
        <p:nvPicPr>
          <p:cNvPr id="18" name="Content Placeholder 17" descr="Goree clotheslines.JPG"/>
          <p:cNvPicPr>
            <a:picLocks noGrp="1" noChangeAspect="1"/>
          </p:cNvPicPr>
          <p:nvPr>
            <p:ph sz="half" idx="17"/>
          </p:nvPr>
        </p:nvPicPr>
        <p:blipFill>
          <a:blip r:embed="rId5"/>
          <a:srcRect l="-19911" r="-19911"/>
          <a:stretch>
            <a:fillRect/>
          </a:stretch>
        </p:blipFill>
        <p:spPr>
          <a:xfrm>
            <a:off x="-165691" y="1582839"/>
            <a:ext cx="5293428" cy="2845363"/>
          </a:xfrm>
        </p:spPr>
      </p:pic>
      <p:pic>
        <p:nvPicPr>
          <p:cNvPr id="19" name="Content Placeholder 18" descr="Competence clothesline.jpg"/>
          <p:cNvPicPr>
            <a:picLocks noGrp="1" noChangeAspect="1"/>
          </p:cNvPicPr>
          <p:nvPr>
            <p:ph sz="half" idx="1"/>
          </p:nvPr>
        </p:nvPicPr>
        <p:blipFill>
          <a:blip r:embed="rId6"/>
          <a:srcRect l="-19790" r="-19790"/>
          <a:stretch>
            <a:fillRect/>
          </a:stretch>
        </p:blipFill>
        <p:spPr>
          <a:xfrm>
            <a:off x="4001910" y="1600200"/>
            <a:ext cx="5261399" cy="2828002"/>
          </a:xfrm>
        </p:spPr>
      </p:pic>
      <p:sp>
        <p:nvSpPr>
          <p:cNvPr id="22" name="Quad Arrow 21"/>
          <p:cNvSpPr/>
          <p:nvPr/>
        </p:nvSpPr>
        <p:spPr>
          <a:xfrm>
            <a:off x="3560094" y="3739097"/>
            <a:ext cx="1950116" cy="1995133"/>
          </a:xfrm>
          <a:prstGeom prst="quad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0555" y="793816"/>
            <a:ext cx="3255264" cy="1162050"/>
          </a:xfrm>
        </p:spPr>
        <p:txBody>
          <a:bodyPr>
            <a:noAutofit/>
          </a:bodyPr>
          <a:lstStyle/>
          <a:p>
            <a:r>
              <a:rPr lang="en-US" sz="3800" dirty="0" smtClean="0"/>
              <a:t>Collaboration: Benefits</a:t>
            </a:r>
            <a:endParaRPr lang="en-US" sz="3800" dirty="0"/>
          </a:p>
        </p:txBody>
      </p:sp>
      <p:sp>
        <p:nvSpPr>
          <p:cNvPr id="10" name="Text Placeholder 9"/>
          <p:cNvSpPr>
            <a:spLocks noGrp="1"/>
          </p:cNvSpPr>
          <p:nvPr>
            <p:ph type="body" sz="half" idx="2"/>
          </p:nvPr>
        </p:nvSpPr>
        <p:spPr>
          <a:xfrm>
            <a:off x="381093" y="2608252"/>
            <a:ext cx="3787682" cy="4249748"/>
          </a:xfrm>
        </p:spPr>
        <p:txBody>
          <a:bodyPr>
            <a:normAutofit/>
          </a:bodyPr>
          <a:lstStyle/>
          <a:p>
            <a:r>
              <a:rPr lang="en-US" sz="2800" dirty="0" smtClean="0"/>
              <a:t>-Wider, richer community</a:t>
            </a:r>
          </a:p>
          <a:p>
            <a:r>
              <a:rPr lang="en-US" sz="2800" dirty="0" smtClean="0"/>
              <a:t>-Diverse linguistic opportunities</a:t>
            </a:r>
          </a:p>
          <a:p>
            <a:r>
              <a:rPr lang="en-US" sz="2800" dirty="0" smtClean="0"/>
              <a:t>-Mirror &amp; window</a:t>
            </a:r>
          </a:p>
          <a:p>
            <a:r>
              <a:rPr lang="en-US" sz="2800" dirty="0" smtClean="0"/>
              <a:t>-Entry point for further inquiry</a:t>
            </a:r>
          </a:p>
          <a:p>
            <a:endParaRPr lang="en-US" sz="2800" dirty="0"/>
          </a:p>
        </p:txBody>
      </p:sp>
      <p:pic>
        <p:nvPicPr>
          <p:cNvPr id="14" name="Content Placeholder 13" descr="IMG_0160.JPG"/>
          <p:cNvPicPr>
            <a:picLocks noGrp="1" noChangeAspect="1"/>
          </p:cNvPicPr>
          <p:nvPr>
            <p:ph idx="1"/>
          </p:nvPr>
        </p:nvPicPr>
        <p:blipFill>
          <a:blip r:embed="rId3"/>
          <a:srcRect t="-34876" b="-34876"/>
          <a:stretch>
            <a:fillRect/>
          </a:stretch>
        </p:blip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0555" y="793816"/>
            <a:ext cx="3255264" cy="1162050"/>
          </a:xfrm>
        </p:spPr>
        <p:txBody>
          <a:bodyPr>
            <a:noAutofit/>
          </a:bodyPr>
          <a:lstStyle/>
          <a:p>
            <a:r>
              <a:rPr lang="en-US" sz="3800" dirty="0" smtClean="0"/>
              <a:t>Collaboration: Framework</a:t>
            </a:r>
            <a:endParaRPr lang="en-US" sz="3800" dirty="0"/>
          </a:p>
        </p:txBody>
      </p:sp>
      <p:sp>
        <p:nvSpPr>
          <p:cNvPr id="10" name="Text Placeholder 9"/>
          <p:cNvSpPr>
            <a:spLocks noGrp="1"/>
          </p:cNvSpPr>
          <p:nvPr>
            <p:ph type="body" sz="half" idx="2"/>
          </p:nvPr>
        </p:nvSpPr>
        <p:spPr>
          <a:xfrm>
            <a:off x="381093" y="2608252"/>
            <a:ext cx="3787682" cy="4249748"/>
          </a:xfrm>
        </p:spPr>
        <p:txBody>
          <a:bodyPr>
            <a:normAutofit/>
          </a:bodyPr>
          <a:lstStyle/>
          <a:p>
            <a:r>
              <a:rPr lang="en-US" sz="2800" dirty="0" smtClean="0"/>
              <a:t>-Wiki posts</a:t>
            </a:r>
          </a:p>
          <a:p>
            <a:r>
              <a:rPr lang="en-US" sz="2800" dirty="0" smtClean="0"/>
              <a:t>-Skype, IM chats</a:t>
            </a:r>
          </a:p>
          <a:p>
            <a:r>
              <a:rPr lang="en-US" sz="2800" dirty="0" smtClean="0"/>
              <a:t>-Joint projects</a:t>
            </a:r>
          </a:p>
          <a:p>
            <a:r>
              <a:rPr lang="en-US" sz="2800" dirty="0" smtClean="0"/>
              <a:t>-Parallel projects</a:t>
            </a:r>
          </a:p>
          <a:p>
            <a:r>
              <a:rPr lang="en-US" sz="2800" dirty="0" smtClean="0"/>
              <a:t>-Meetings abroad</a:t>
            </a:r>
          </a:p>
          <a:p>
            <a:endParaRPr lang="en-US" sz="2800" dirty="0"/>
          </a:p>
        </p:txBody>
      </p:sp>
      <p:pic>
        <p:nvPicPr>
          <p:cNvPr id="6" name="Content Placeholder 5" descr="SAM_0080.JPG"/>
          <p:cNvPicPr>
            <a:picLocks noGrp="1" noChangeAspect="1"/>
          </p:cNvPicPr>
          <p:nvPr>
            <p:ph idx="1"/>
          </p:nvPr>
        </p:nvPicPr>
        <p:blipFill>
          <a:blip r:embed="rId3">
            <a:lum bright="20000" contrast="27000"/>
          </a:blip>
          <a:srcRect t="-34876" b="-34876"/>
          <a:stretch>
            <a:fillRect/>
          </a:stretch>
        </p:blip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&amp; Emotional Learning (SEL)</a:t>
            </a:r>
            <a:endParaRPr lang="en-US" dirty="0"/>
          </a:p>
        </p:txBody>
      </p:sp>
      <p:pic>
        <p:nvPicPr>
          <p:cNvPr id="6" name="Content Placeholder 5" descr="Sunukaddu9.jpg"/>
          <p:cNvPicPr>
            <a:picLocks noGrp="1" noChangeAspect="1"/>
          </p:cNvPicPr>
          <p:nvPr>
            <p:ph idx="1"/>
          </p:nvPr>
        </p:nvPicPr>
        <p:blipFill>
          <a:blip r:embed="rId3"/>
          <a:srcRect l="-18365" r="-18365"/>
          <a:stretch>
            <a:fillRect/>
          </a:stretch>
        </p:blipFill>
        <p:spPr>
          <a:xfrm>
            <a:off x="-589569" y="1328035"/>
            <a:ext cx="9144000" cy="5015877"/>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Asset Appreciation</a:t>
            </a:r>
            <a:endParaRPr lang="en-US" dirty="0"/>
          </a:p>
        </p:txBody>
      </p:sp>
      <p:pic>
        <p:nvPicPr>
          <p:cNvPr id="6" name="Content Placeholder 5" descr="SAM_0022.JPG"/>
          <p:cNvPicPr>
            <a:picLocks noGrp="1" noChangeAspect="1"/>
          </p:cNvPicPr>
          <p:nvPr>
            <p:ph idx="1"/>
          </p:nvPr>
        </p:nvPicPr>
        <p:blipFill>
          <a:blip r:embed="rId3"/>
          <a:srcRect l="-18365" r="-18365"/>
          <a:stretch>
            <a:fillRect/>
          </a:stretch>
        </p:blipFill>
        <p:spPr>
          <a:xfrm>
            <a:off x="-476584" y="1600200"/>
            <a:ext cx="8979993" cy="4925913"/>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Narrative</a:t>
            </a:r>
            <a:endParaRPr lang="en-US" dirty="0"/>
          </a:p>
        </p:txBody>
      </p:sp>
      <p:pic>
        <p:nvPicPr>
          <p:cNvPr id="6" name="Content Placeholder 5" descr="Sunukaddu28.jpg"/>
          <p:cNvPicPr>
            <a:picLocks noGrp="1" noChangeAspect="1"/>
          </p:cNvPicPr>
          <p:nvPr>
            <p:ph idx="1"/>
          </p:nvPr>
        </p:nvPicPr>
        <p:blipFill>
          <a:blip r:embed="rId3"/>
          <a:srcRect l="-18365" r="-18365"/>
          <a:stretch>
            <a:fillRect/>
          </a:stretch>
        </p:blipFill>
        <p:spPr>
          <a:xfrm>
            <a:off x="0" y="1614630"/>
            <a:ext cx="8890460" cy="48768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Media </a:t>
            </a:r>
            <a:r>
              <a:rPr lang="en-US" dirty="0" err="1" smtClean="0"/>
              <a:t>Literacies</a:t>
            </a:r>
            <a:r>
              <a:rPr lang="en-US" dirty="0" smtClean="0"/>
              <a:t> (</a:t>
            </a:r>
            <a:r>
              <a:rPr lang="en-US" dirty="0" err="1" smtClean="0"/>
              <a:t>NMLs</a:t>
            </a:r>
            <a:r>
              <a:rPr lang="en-US" dirty="0" smtClean="0"/>
              <a:t>)</a:t>
            </a:r>
            <a:endParaRPr lang="en-US" dirty="0"/>
          </a:p>
        </p:txBody>
      </p:sp>
      <p:pic>
        <p:nvPicPr>
          <p:cNvPr id="15" name="Content Placeholder 14" descr="IMG_0592.JPG"/>
          <p:cNvPicPr>
            <a:picLocks noGrp="1" noChangeAspect="1"/>
          </p:cNvPicPr>
          <p:nvPr>
            <p:ph idx="1"/>
          </p:nvPr>
        </p:nvPicPr>
        <p:blipFill>
          <a:blip r:embed="rId3"/>
          <a:srcRect l="-18365" r="-18365"/>
          <a:stretch>
            <a:fillRect/>
          </a:stretch>
        </p:blipFill>
        <p:spPr>
          <a:xfrm>
            <a:off x="0" y="1577520"/>
            <a:ext cx="8890460" cy="487680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655</TotalTime>
  <Words>1024</Words>
  <Application>Microsoft Macintosh PowerPoint</Application>
  <PresentationFormat>On-screen Show (4:3)</PresentationFormat>
  <Paragraphs>90</Paragraphs>
  <Slides>12</Slides>
  <Notes>11</Notes>
  <HiddenSlides>0</HiddenSlides>
  <MMClips>0</MMClips>
  <ScaleCrop>false</ScaleCrop>
  <HeadingPairs>
    <vt:vector size="4" baseType="variant">
      <vt:variant>
        <vt:lpstr>Design Template</vt:lpstr>
      </vt:variant>
      <vt:variant>
        <vt:i4>1</vt:i4>
      </vt:variant>
      <vt:variant>
        <vt:lpstr>Slide Titles</vt:lpstr>
      </vt:variant>
      <vt:variant>
        <vt:i4>12</vt:i4>
      </vt:variant>
    </vt:vector>
  </HeadingPairs>
  <TitlesOfParts>
    <vt:vector size="13" baseType="lpstr">
      <vt:lpstr>Advantage</vt:lpstr>
      <vt:lpstr>Our Voices:  Communication &amp; Collaboration  From the Inside Out </vt:lpstr>
      <vt:lpstr>Sunukaddu: Communication</vt:lpstr>
      <vt:lpstr>Connection </vt:lpstr>
      <vt:lpstr>Collaboration: Benefits</vt:lpstr>
      <vt:lpstr>Collaboration: Framework</vt:lpstr>
      <vt:lpstr>Social &amp; Emotional Learning (SEL)</vt:lpstr>
      <vt:lpstr>Asset Appreciation</vt:lpstr>
      <vt:lpstr>Narrative</vt:lpstr>
      <vt:lpstr>New Media Literacies (NMLs)</vt:lpstr>
      <vt:lpstr>Model </vt:lpstr>
      <vt:lpstr>Impacts: From the Inside Out</vt:lpstr>
      <vt:lpstr>Community</vt:lpstr>
    </vt:vector>
  </TitlesOfParts>
  <Company>University of Southern California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Laurel Felt | felt@usc.edu</dc:title>
  <dc:creator>Laurel Felt</dc:creator>
  <cp:lastModifiedBy>Laurel Felt</cp:lastModifiedBy>
  <cp:revision>42</cp:revision>
  <dcterms:created xsi:type="dcterms:W3CDTF">2010-10-10T20:02:52Z</dcterms:created>
  <dcterms:modified xsi:type="dcterms:W3CDTF">2010-10-10T20:04:40Z</dcterms:modified>
</cp:coreProperties>
</file>